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56" r:id="rId5"/>
    <p:sldId id="4876" r:id="rId6"/>
    <p:sldId id="5003" r:id="rId7"/>
    <p:sldId id="391" r:id="rId8"/>
    <p:sldId id="4953" r:id="rId9"/>
    <p:sldId id="4954" r:id="rId10"/>
    <p:sldId id="4955" r:id="rId11"/>
    <p:sldId id="4956" r:id="rId12"/>
    <p:sldId id="4957" r:id="rId13"/>
    <p:sldId id="4959" r:id="rId14"/>
    <p:sldId id="4960" r:id="rId15"/>
    <p:sldId id="4961" r:id="rId16"/>
    <p:sldId id="4962" r:id="rId17"/>
    <p:sldId id="4963" r:id="rId18"/>
    <p:sldId id="4964" r:id="rId19"/>
    <p:sldId id="4965" r:id="rId20"/>
    <p:sldId id="4966" r:id="rId21"/>
    <p:sldId id="4967" r:id="rId22"/>
    <p:sldId id="4968" r:id="rId23"/>
    <p:sldId id="4969" r:id="rId24"/>
    <p:sldId id="4970" r:id="rId25"/>
    <p:sldId id="4971" r:id="rId26"/>
    <p:sldId id="4972" r:id="rId27"/>
    <p:sldId id="4973" r:id="rId28"/>
    <p:sldId id="4974" r:id="rId29"/>
    <p:sldId id="4975" r:id="rId30"/>
    <p:sldId id="4976" r:id="rId31"/>
    <p:sldId id="4977" r:id="rId32"/>
    <p:sldId id="4978" r:id="rId33"/>
    <p:sldId id="4979" r:id="rId34"/>
    <p:sldId id="4980" r:id="rId35"/>
    <p:sldId id="4982" r:id="rId36"/>
    <p:sldId id="4981" r:id="rId37"/>
    <p:sldId id="4983" r:id="rId38"/>
    <p:sldId id="4984" r:id="rId39"/>
    <p:sldId id="4985" r:id="rId40"/>
    <p:sldId id="4986" r:id="rId41"/>
    <p:sldId id="4987" r:id="rId42"/>
    <p:sldId id="4988" r:id="rId43"/>
    <p:sldId id="4989" r:id="rId44"/>
    <p:sldId id="4990" r:id="rId45"/>
    <p:sldId id="4991" r:id="rId46"/>
    <p:sldId id="4992" r:id="rId47"/>
    <p:sldId id="4993" r:id="rId48"/>
    <p:sldId id="4994" r:id="rId49"/>
    <p:sldId id="4995" r:id="rId50"/>
    <p:sldId id="4996" r:id="rId51"/>
    <p:sldId id="4997" r:id="rId52"/>
    <p:sldId id="4998" r:id="rId53"/>
    <p:sldId id="5004" r:id="rId54"/>
    <p:sldId id="4999" r:id="rId55"/>
    <p:sldId id="5005" r:id="rId56"/>
    <p:sldId id="5002" r:id="rId57"/>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30" autoAdjust="0"/>
    <p:restoredTop sz="82332" autoAdjust="0"/>
  </p:normalViewPr>
  <p:slideViewPr>
    <p:cSldViewPr snapToGrid="0">
      <p:cViewPr varScale="1">
        <p:scale>
          <a:sx n="91" d="100"/>
          <a:sy n="91" d="100"/>
        </p:scale>
        <p:origin x="6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2D2A0A-3CF9-4293-9AE6-00FA4FADF481}"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1C7E1150-0031-4927-BF2B-348EAB8F80C8}">
      <dgm:prSet phldrT="[Text]"/>
      <dgm:spPr/>
      <dgm:t>
        <a:bodyPr/>
        <a:lstStyle/>
        <a:p>
          <a:r>
            <a:rPr lang="en-US" dirty="0"/>
            <a:t>Built with Staffing Industry  best practices &amp; reporting requirements in mind!</a:t>
          </a:r>
        </a:p>
      </dgm:t>
    </dgm:pt>
    <dgm:pt modelId="{E37DA1D3-E1A6-4770-B49E-065D7FA5D4F9}" type="parTrans" cxnId="{5A53D1F1-8EAC-4CC3-9076-18F70CBC278C}">
      <dgm:prSet/>
      <dgm:spPr/>
      <dgm:t>
        <a:bodyPr/>
        <a:lstStyle/>
        <a:p>
          <a:endParaRPr lang="en-US"/>
        </a:p>
      </dgm:t>
    </dgm:pt>
    <dgm:pt modelId="{1077E494-8B35-4181-883C-0DF52E406F3D}" type="sibTrans" cxnId="{5A53D1F1-8EAC-4CC3-9076-18F70CBC278C}">
      <dgm:prSet/>
      <dgm:spPr/>
      <dgm:t>
        <a:bodyPr/>
        <a:lstStyle/>
        <a:p>
          <a:endParaRPr lang="en-US"/>
        </a:p>
      </dgm:t>
    </dgm:pt>
    <dgm:pt modelId="{733171F2-EFF7-4C2B-925C-57CDA6B1749A}">
      <dgm:prSet phldrT="[Text]"/>
      <dgm:spPr/>
      <dgm:t>
        <a:bodyPr/>
        <a:lstStyle/>
        <a:p>
          <a:r>
            <a:rPr lang="en-US" dirty="0"/>
            <a:t>If you don’t track it, you can’t report on it!</a:t>
          </a:r>
        </a:p>
      </dgm:t>
    </dgm:pt>
    <dgm:pt modelId="{9DDDF85B-072B-42EA-AE79-9A148D9DF23A}" type="parTrans" cxnId="{0EC58A7F-53EE-49A7-BDBB-C70B25BD5EF3}">
      <dgm:prSet/>
      <dgm:spPr/>
      <dgm:t>
        <a:bodyPr/>
        <a:lstStyle/>
        <a:p>
          <a:endParaRPr lang="en-US"/>
        </a:p>
      </dgm:t>
    </dgm:pt>
    <dgm:pt modelId="{1C4CB4F7-2F1B-4F5A-9F11-FA922835B071}" type="sibTrans" cxnId="{0EC58A7F-53EE-49A7-BDBB-C70B25BD5EF3}">
      <dgm:prSet/>
      <dgm:spPr/>
      <dgm:t>
        <a:bodyPr/>
        <a:lstStyle/>
        <a:p>
          <a:endParaRPr lang="en-US"/>
        </a:p>
      </dgm:t>
    </dgm:pt>
    <dgm:pt modelId="{4DAEA3F8-8E9D-4895-9137-63EDD1CA284B}">
      <dgm:prSet phldrT="[Text]"/>
      <dgm:spPr/>
      <dgm:t>
        <a:bodyPr/>
        <a:lstStyle/>
        <a:p>
          <a:r>
            <a:rPr lang="en-US" dirty="0"/>
            <a:t>Lookback/measurement method</a:t>
          </a:r>
        </a:p>
      </dgm:t>
    </dgm:pt>
    <dgm:pt modelId="{188D1932-D285-460A-A835-738F75157A77}" type="parTrans" cxnId="{6329D42D-0180-485C-97CE-E7A4F8369975}">
      <dgm:prSet/>
      <dgm:spPr/>
      <dgm:t>
        <a:bodyPr/>
        <a:lstStyle/>
        <a:p>
          <a:endParaRPr lang="en-US"/>
        </a:p>
      </dgm:t>
    </dgm:pt>
    <dgm:pt modelId="{035EA358-053E-467F-8CEE-EA8F8350FE0A}" type="sibTrans" cxnId="{6329D42D-0180-485C-97CE-E7A4F8369975}">
      <dgm:prSet/>
      <dgm:spPr/>
      <dgm:t>
        <a:bodyPr/>
        <a:lstStyle/>
        <a:p>
          <a:endParaRPr lang="en-US"/>
        </a:p>
      </dgm:t>
    </dgm:pt>
    <dgm:pt modelId="{DBBFC805-7015-43EA-9982-10F40F5309BF}">
      <dgm:prSet phldrT="[Text]"/>
      <dgm:spPr/>
      <dgm:t>
        <a:bodyPr/>
        <a:lstStyle/>
        <a:p>
          <a:r>
            <a:rPr lang="en-US" dirty="0"/>
            <a:t>3-12 month measurement period</a:t>
          </a:r>
        </a:p>
      </dgm:t>
    </dgm:pt>
    <dgm:pt modelId="{34B0C3DC-728D-4EBF-BA62-18A693A020B1}" type="parTrans" cxnId="{DE7F9580-3C05-4FA1-9B46-EA1FE283BF46}">
      <dgm:prSet/>
      <dgm:spPr/>
      <dgm:t>
        <a:bodyPr/>
        <a:lstStyle/>
        <a:p>
          <a:endParaRPr lang="en-US"/>
        </a:p>
      </dgm:t>
    </dgm:pt>
    <dgm:pt modelId="{A6ACCF4B-DE2E-425F-A423-C25A32766899}" type="sibTrans" cxnId="{DE7F9580-3C05-4FA1-9B46-EA1FE283BF46}">
      <dgm:prSet/>
      <dgm:spPr/>
      <dgm:t>
        <a:bodyPr/>
        <a:lstStyle/>
        <a:p>
          <a:endParaRPr lang="en-US"/>
        </a:p>
      </dgm:t>
    </dgm:pt>
    <dgm:pt modelId="{D84CC3AC-E19F-4DFC-858D-1AC8CF09B532}">
      <dgm:prSet phldrT="[Text]"/>
      <dgm:spPr/>
      <dgm:t>
        <a:bodyPr/>
        <a:lstStyle/>
        <a:p>
          <a:r>
            <a:rPr lang="en-US" dirty="0"/>
            <a:t>Need to determine who is ACA full-time</a:t>
          </a:r>
        </a:p>
      </dgm:t>
    </dgm:pt>
    <dgm:pt modelId="{CF583F77-799B-42DE-BC91-100770A8F1A6}" type="parTrans" cxnId="{03E2BE66-60C1-481D-B237-A43522F19311}">
      <dgm:prSet/>
      <dgm:spPr/>
      <dgm:t>
        <a:bodyPr/>
        <a:lstStyle/>
        <a:p>
          <a:endParaRPr lang="en-US"/>
        </a:p>
      </dgm:t>
    </dgm:pt>
    <dgm:pt modelId="{BEC09973-07E7-4DBA-AE2F-95316F81530C}" type="sibTrans" cxnId="{03E2BE66-60C1-481D-B237-A43522F19311}">
      <dgm:prSet/>
      <dgm:spPr/>
      <dgm:t>
        <a:bodyPr/>
        <a:lstStyle/>
        <a:p>
          <a:endParaRPr lang="en-US"/>
        </a:p>
      </dgm:t>
    </dgm:pt>
    <dgm:pt modelId="{07C9B53B-4BF4-4C29-8D68-B449A5993B2F}">
      <dgm:prSet phldrT="[Text]"/>
      <dgm:spPr/>
      <dgm:t>
        <a:bodyPr/>
        <a:lstStyle/>
        <a:p>
          <a:r>
            <a:rPr lang="en-US" dirty="0"/>
            <a:t>Not build for monthly measurement!</a:t>
          </a:r>
        </a:p>
      </dgm:t>
    </dgm:pt>
    <dgm:pt modelId="{F9ABB77E-AEE4-4DD2-B61C-13D2E2FA0BAF}" type="parTrans" cxnId="{4B5F328D-06C6-44BC-B95D-B0CB02312586}">
      <dgm:prSet/>
      <dgm:spPr/>
      <dgm:t>
        <a:bodyPr/>
        <a:lstStyle/>
        <a:p>
          <a:endParaRPr lang="en-US"/>
        </a:p>
      </dgm:t>
    </dgm:pt>
    <dgm:pt modelId="{22848565-9998-4B3A-82D5-92E927619398}" type="sibTrans" cxnId="{4B5F328D-06C6-44BC-B95D-B0CB02312586}">
      <dgm:prSet/>
      <dgm:spPr/>
      <dgm:t>
        <a:bodyPr/>
        <a:lstStyle/>
        <a:p>
          <a:endParaRPr lang="en-US"/>
        </a:p>
      </dgm:t>
    </dgm:pt>
    <dgm:pt modelId="{63BA8CF8-ECA9-49B9-B2EB-96413CF13FD8}">
      <dgm:prSet phldrT="[Text]"/>
      <dgm:spPr/>
      <dgm:t>
        <a:bodyPr/>
        <a:lstStyle/>
        <a:p>
          <a:r>
            <a:rPr lang="en-US" dirty="0"/>
            <a:t>ACA Reporting compliance</a:t>
          </a:r>
        </a:p>
      </dgm:t>
    </dgm:pt>
    <dgm:pt modelId="{9628E84C-5283-42C6-ADB5-75D917BF8340}" type="parTrans" cxnId="{29EDEDB2-656E-4525-8E45-CA5C0A3E93ED}">
      <dgm:prSet/>
      <dgm:spPr/>
      <dgm:t>
        <a:bodyPr/>
        <a:lstStyle/>
        <a:p>
          <a:endParaRPr lang="en-US"/>
        </a:p>
      </dgm:t>
    </dgm:pt>
    <dgm:pt modelId="{4479D806-A8B3-488C-97EC-CD60F651B838}" type="sibTrans" cxnId="{29EDEDB2-656E-4525-8E45-CA5C0A3E93ED}">
      <dgm:prSet/>
      <dgm:spPr/>
      <dgm:t>
        <a:bodyPr/>
        <a:lstStyle/>
        <a:p>
          <a:endParaRPr lang="en-US"/>
        </a:p>
      </dgm:t>
    </dgm:pt>
    <dgm:pt modelId="{27F9EF19-1BA5-460C-8D87-D1C09D9D83FA}">
      <dgm:prSet phldrT="[Text]"/>
      <dgm:spPr/>
      <dgm:t>
        <a:bodyPr/>
        <a:lstStyle/>
        <a:p>
          <a:r>
            <a:rPr lang="en-US" dirty="0"/>
            <a:t>Provides 1095-C forms for:</a:t>
          </a:r>
        </a:p>
      </dgm:t>
    </dgm:pt>
    <dgm:pt modelId="{63A0CD3D-D88C-49FC-ABE0-6825DBEDA452}" type="parTrans" cxnId="{E5AA516E-FB18-478C-B8D3-3A775335EC0E}">
      <dgm:prSet/>
      <dgm:spPr/>
      <dgm:t>
        <a:bodyPr/>
        <a:lstStyle/>
        <a:p>
          <a:endParaRPr lang="en-US"/>
        </a:p>
      </dgm:t>
    </dgm:pt>
    <dgm:pt modelId="{71976A00-273B-49D2-8316-5D9CC9856A07}" type="sibTrans" cxnId="{E5AA516E-FB18-478C-B8D3-3A775335EC0E}">
      <dgm:prSet/>
      <dgm:spPr/>
      <dgm:t>
        <a:bodyPr/>
        <a:lstStyle/>
        <a:p>
          <a:endParaRPr lang="en-US"/>
        </a:p>
      </dgm:t>
    </dgm:pt>
    <dgm:pt modelId="{2714E864-54CE-4C34-8354-224E4C69F3CB}">
      <dgm:prSet phldrT="[Text]"/>
      <dgm:spPr/>
      <dgm:t>
        <a:bodyPr/>
        <a:lstStyle/>
        <a:p>
          <a:r>
            <a:rPr lang="en-US" dirty="0"/>
            <a:t>ACA full-time W-2 employees</a:t>
          </a:r>
        </a:p>
      </dgm:t>
    </dgm:pt>
    <dgm:pt modelId="{5EAADB35-FACA-488E-B4AC-A6CA77D34674}" type="parTrans" cxnId="{CA701309-7AE3-400A-801F-5E0A22DC9B1E}">
      <dgm:prSet/>
      <dgm:spPr/>
      <dgm:t>
        <a:bodyPr/>
        <a:lstStyle/>
        <a:p>
          <a:endParaRPr lang="en-US"/>
        </a:p>
      </dgm:t>
    </dgm:pt>
    <dgm:pt modelId="{F977ECD6-F9AC-4C5C-845A-5762E249C18A}" type="sibTrans" cxnId="{CA701309-7AE3-400A-801F-5E0A22DC9B1E}">
      <dgm:prSet/>
      <dgm:spPr/>
      <dgm:t>
        <a:bodyPr/>
        <a:lstStyle/>
        <a:p>
          <a:endParaRPr lang="en-US"/>
        </a:p>
      </dgm:t>
    </dgm:pt>
    <dgm:pt modelId="{E84DDD1F-ADAD-46E2-B419-2D4C7708376B}">
      <dgm:prSet phldrT="[Text]"/>
      <dgm:spPr/>
      <dgm:t>
        <a:bodyPr/>
        <a:lstStyle/>
        <a:p>
          <a:r>
            <a:rPr lang="en-US" dirty="0"/>
            <a:t>W-2 employees enrolled in self-insured coverage</a:t>
          </a:r>
        </a:p>
      </dgm:t>
    </dgm:pt>
    <dgm:pt modelId="{DE0F2434-1ADB-4F72-80C5-716A37586296}" type="parTrans" cxnId="{C704BA2B-8788-4402-B6B6-33CB5BB84205}">
      <dgm:prSet/>
      <dgm:spPr/>
      <dgm:t>
        <a:bodyPr/>
        <a:lstStyle/>
        <a:p>
          <a:endParaRPr lang="en-US"/>
        </a:p>
      </dgm:t>
    </dgm:pt>
    <dgm:pt modelId="{649B356B-3109-4829-A912-81F1D4D2F3C1}" type="sibTrans" cxnId="{C704BA2B-8788-4402-B6B6-33CB5BB84205}">
      <dgm:prSet/>
      <dgm:spPr/>
      <dgm:t>
        <a:bodyPr/>
        <a:lstStyle/>
        <a:p>
          <a:endParaRPr lang="en-US"/>
        </a:p>
      </dgm:t>
    </dgm:pt>
    <dgm:pt modelId="{B719C705-453F-4846-A25D-CE881D4BC4B9}" type="pres">
      <dgm:prSet presAssocID="{6C2D2A0A-3CF9-4293-9AE6-00FA4FADF481}" presName="linear" presStyleCnt="0">
        <dgm:presLayoutVars>
          <dgm:animLvl val="lvl"/>
          <dgm:resizeHandles val="exact"/>
        </dgm:presLayoutVars>
      </dgm:prSet>
      <dgm:spPr/>
    </dgm:pt>
    <dgm:pt modelId="{12CE077F-3CD1-4822-BCC6-83FAD643A002}" type="pres">
      <dgm:prSet presAssocID="{1C7E1150-0031-4927-BF2B-348EAB8F80C8}" presName="parentText" presStyleLbl="node1" presStyleIdx="0" presStyleCnt="3">
        <dgm:presLayoutVars>
          <dgm:chMax val="0"/>
          <dgm:bulletEnabled val="1"/>
        </dgm:presLayoutVars>
      </dgm:prSet>
      <dgm:spPr/>
    </dgm:pt>
    <dgm:pt modelId="{C6467F93-0FC4-4572-96FB-7A244F809A8F}" type="pres">
      <dgm:prSet presAssocID="{1C7E1150-0031-4927-BF2B-348EAB8F80C8}" presName="childText" presStyleLbl="revTx" presStyleIdx="0" presStyleCnt="3">
        <dgm:presLayoutVars>
          <dgm:bulletEnabled val="1"/>
        </dgm:presLayoutVars>
      </dgm:prSet>
      <dgm:spPr/>
    </dgm:pt>
    <dgm:pt modelId="{308AFB6F-60F4-4DB7-A3B5-A79CD221D8B4}" type="pres">
      <dgm:prSet presAssocID="{4DAEA3F8-8E9D-4895-9137-63EDD1CA284B}" presName="parentText" presStyleLbl="node1" presStyleIdx="1" presStyleCnt="3">
        <dgm:presLayoutVars>
          <dgm:chMax val="0"/>
          <dgm:bulletEnabled val="1"/>
        </dgm:presLayoutVars>
      </dgm:prSet>
      <dgm:spPr/>
    </dgm:pt>
    <dgm:pt modelId="{1E4A3471-B97F-4F83-A73B-75BD8E2D8E6B}" type="pres">
      <dgm:prSet presAssocID="{4DAEA3F8-8E9D-4895-9137-63EDD1CA284B}" presName="childText" presStyleLbl="revTx" presStyleIdx="1" presStyleCnt="3">
        <dgm:presLayoutVars>
          <dgm:bulletEnabled val="1"/>
        </dgm:presLayoutVars>
      </dgm:prSet>
      <dgm:spPr/>
    </dgm:pt>
    <dgm:pt modelId="{3D06BA60-4E99-4980-9A66-2032ACE6A72E}" type="pres">
      <dgm:prSet presAssocID="{63BA8CF8-ECA9-49B9-B2EB-96413CF13FD8}" presName="parentText" presStyleLbl="node1" presStyleIdx="2" presStyleCnt="3">
        <dgm:presLayoutVars>
          <dgm:chMax val="0"/>
          <dgm:bulletEnabled val="1"/>
        </dgm:presLayoutVars>
      </dgm:prSet>
      <dgm:spPr/>
    </dgm:pt>
    <dgm:pt modelId="{E99935B3-BB45-4A53-A6B8-7F324516C005}" type="pres">
      <dgm:prSet presAssocID="{63BA8CF8-ECA9-49B9-B2EB-96413CF13FD8}" presName="childText" presStyleLbl="revTx" presStyleIdx="2" presStyleCnt="3">
        <dgm:presLayoutVars>
          <dgm:bulletEnabled val="1"/>
        </dgm:presLayoutVars>
      </dgm:prSet>
      <dgm:spPr/>
    </dgm:pt>
  </dgm:ptLst>
  <dgm:cxnLst>
    <dgm:cxn modelId="{C7402E00-8D84-490B-BF1C-64545CC3CE0F}" type="presOf" srcId="{6C2D2A0A-3CF9-4293-9AE6-00FA4FADF481}" destId="{B719C705-453F-4846-A25D-CE881D4BC4B9}" srcOrd="0" destOrd="0" presId="urn:microsoft.com/office/officeart/2005/8/layout/vList2"/>
    <dgm:cxn modelId="{CA701309-7AE3-400A-801F-5E0A22DC9B1E}" srcId="{27F9EF19-1BA5-460C-8D87-D1C09D9D83FA}" destId="{2714E864-54CE-4C34-8354-224E4C69F3CB}" srcOrd="0" destOrd="0" parTransId="{5EAADB35-FACA-488E-B4AC-A6CA77D34674}" sibTransId="{F977ECD6-F9AC-4C5C-845A-5762E249C18A}"/>
    <dgm:cxn modelId="{8C3D6418-7822-4B05-85D6-D2EAFE924A19}" type="presOf" srcId="{2714E864-54CE-4C34-8354-224E4C69F3CB}" destId="{E99935B3-BB45-4A53-A6B8-7F324516C005}" srcOrd="0" destOrd="1" presId="urn:microsoft.com/office/officeart/2005/8/layout/vList2"/>
    <dgm:cxn modelId="{A35FF01E-58FF-40E0-A89C-AD964E8967C5}" type="presOf" srcId="{D84CC3AC-E19F-4DFC-858D-1AC8CF09B532}" destId="{1E4A3471-B97F-4F83-A73B-75BD8E2D8E6B}" srcOrd="0" destOrd="1" presId="urn:microsoft.com/office/officeart/2005/8/layout/vList2"/>
    <dgm:cxn modelId="{C704BA2B-8788-4402-B6B6-33CB5BB84205}" srcId="{27F9EF19-1BA5-460C-8D87-D1C09D9D83FA}" destId="{E84DDD1F-ADAD-46E2-B419-2D4C7708376B}" srcOrd="1" destOrd="0" parTransId="{DE0F2434-1ADB-4F72-80C5-716A37586296}" sibTransId="{649B356B-3109-4829-A912-81F1D4D2F3C1}"/>
    <dgm:cxn modelId="{6329D42D-0180-485C-97CE-E7A4F8369975}" srcId="{6C2D2A0A-3CF9-4293-9AE6-00FA4FADF481}" destId="{4DAEA3F8-8E9D-4895-9137-63EDD1CA284B}" srcOrd="1" destOrd="0" parTransId="{188D1932-D285-460A-A835-738F75157A77}" sibTransId="{035EA358-053E-467F-8CEE-EA8F8350FE0A}"/>
    <dgm:cxn modelId="{8B62A134-5C05-4AE4-BF9A-40701DA526D6}" type="presOf" srcId="{DBBFC805-7015-43EA-9982-10F40F5309BF}" destId="{1E4A3471-B97F-4F83-A73B-75BD8E2D8E6B}" srcOrd="0" destOrd="0" presId="urn:microsoft.com/office/officeart/2005/8/layout/vList2"/>
    <dgm:cxn modelId="{03E2BE66-60C1-481D-B237-A43522F19311}" srcId="{4DAEA3F8-8E9D-4895-9137-63EDD1CA284B}" destId="{D84CC3AC-E19F-4DFC-858D-1AC8CF09B532}" srcOrd="1" destOrd="0" parTransId="{CF583F77-799B-42DE-BC91-100770A8F1A6}" sibTransId="{BEC09973-07E7-4DBA-AE2F-95316F81530C}"/>
    <dgm:cxn modelId="{2F8A5569-09A7-4DA7-AE37-9943027B92C8}" type="presOf" srcId="{63BA8CF8-ECA9-49B9-B2EB-96413CF13FD8}" destId="{3D06BA60-4E99-4980-9A66-2032ACE6A72E}" srcOrd="0" destOrd="0" presId="urn:microsoft.com/office/officeart/2005/8/layout/vList2"/>
    <dgm:cxn modelId="{AE49F16A-2CAA-445F-92DC-EB3879706F4A}" type="presOf" srcId="{07C9B53B-4BF4-4C29-8D68-B449A5993B2F}" destId="{1E4A3471-B97F-4F83-A73B-75BD8E2D8E6B}" srcOrd="0" destOrd="2" presId="urn:microsoft.com/office/officeart/2005/8/layout/vList2"/>
    <dgm:cxn modelId="{E5AA516E-FB18-478C-B8D3-3A775335EC0E}" srcId="{63BA8CF8-ECA9-49B9-B2EB-96413CF13FD8}" destId="{27F9EF19-1BA5-460C-8D87-D1C09D9D83FA}" srcOrd="0" destOrd="0" parTransId="{63A0CD3D-D88C-49FC-ABE0-6825DBEDA452}" sibTransId="{71976A00-273B-49D2-8316-5D9CC9856A07}"/>
    <dgm:cxn modelId="{42E0FA54-26B5-483A-964B-F70F27D96848}" type="presOf" srcId="{1C7E1150-0031-4927-BF2B-348EAB8F80C8}" destId="{12CE077F-3CD1-4822-BCC6-83FAD643A002}" srcOrd="0" destOrd="0" presId="urn:microsoft.com/office/officeart/2005/8/layout/vList2"/>
    <dgm:cxn modelId="{D03A167E-19C3-4B1F-97D4-CB9D5D5A47C0}" type="presOf" srcId="{E84DDD1F-ADAD-46E2-B419-2D4C7708376B}" destId="{E99935B3-BB45-4A53-A6B8-7F324516C005}" srcOrd="0" destOrd="2" presId="urn:microsoft.com/office/officeart/2005/8/layout/vList2"/>
    <dgm:cxn modelId="{0EC58A7F-53EE-49A7-BDBB-C70B25BD5EF3}" srcId="{1C7E1150-0031-4927-BF2B-348EAB8F80C8}" destId="{733171F2-EFF7-4C2B-925C-57CDA6B1749A}" srcOrd="0" destOrd="0" parTransId="{9DDDF85B-072B-42EA-AE79-9A148D9DF23A}" sibTransId="{1C4CB4F7-2F1B-4F5A-9F11-FA922835B071}"/>
    <dgm:cxn modelId="{DE7F9580-3C05-4FA1-9B46-EA1FE283BF46}" srcId="{4DAEA3F8-8E9D-4895-9137-63EDD1CA284B}" destId="{DBBFC805-7015-43EA-9982-10F40F5309BF}" srcOrd="0" destOrd="0" parTransId="{34B0C3DC-728D-4EBF-BA62-18A693A020B1}" sibTransId="{A6ACCF4B-DE2E-425F-A423-C25A32766899}"/>
    <dgm:cxn modelId="{4BAB1982-FAF1-45D3-8D93-AE7877068273}" type="presOf" srcId="{733171F2-EFF7-4C2B-925C-57CDA6B1749A}" destId="{C6467F93-0FC4-4572-96FB-7A244F809A8F}" srcOrd="0" destOrd="0" presId="urn:microsoft.com/office/officeart/2005/8/layout/vList2"/>
    <dgm:cxn modelId="{4B5F328D-06C6-44BC-B95D-B0CB02312586}" srcId="{4DAEA3F8-8E9D-4895-9137-63EDD1CA284B}" destId="{07C9B53B-4BF4-4C29-8D68-B449A5993B2F}" srcOrd="2" destOrd="0" parTransId="{F9ABB77E-AEE4-4DD2-B61C-13D2E2FA0BAF}" sibTransId="{22848565-9998-4B3A-82D5-92E927619398}"/>
    <dgm:cxn modelId="{29EDEDB2-656E-4525-8E45-CA5C0A3E93ED}" srcId="{6C2D2A0A-3CF9-4293-9AE6-00FA4FADF481}" destId="{63BA8CF8-ECA9-49B9-B2EB-96413CF13FD8}" srcOrd="2" destOrd="0" parTransId="{9628E84C-5283-42C6-ADB5-75D917BF8340}" sibTransId="{4479D806-A8B3-488C-97EC-CD60F651B838}"/>
    <dgm:cxn modelId="{B2D064C0-EBF2-4738-9D49-BF8D0467079A}" type="presOf" srcId="{27F9EF19-1BA5-460C-8D87-D1C09D9D83FA}" destId="{E99935B3-BB45-4A53-A6B8-7F324516C005}" srcOrd="0" destOrd="0" presId="urn:microsoft.com/office/officeart/2005/8/layout/vList2"/>
    <dgm:cxn modelId="{5A53D1F1-8EAC-4CC3-9076-18F70CBC278C}" srcId="{6C2D2A0A-3CF9-4293-9AE6-00FA4FADF481}" destId="{1C7E1150-0031-4927-BF2B-348EAB8F80C8}" srcOrd="0" destOrd="0" parTransId="{E37DA1D3-E1A6-4770-B49E-065D7FA5D4F9}" sibTransId="{1077E494-8B35-4181-883C-0DF52E406F3D}"/>
    <dgm:cxn modelId="{DFA9F6F3-7621-4BB4-995D-43612C469E2C}" type="presOf" srcId="{4DAEA3F8-8E9D-4895-9137-63EDD1CA284B}" destId="{308AFB6F-60F4-4DB7-A3B5-A79CD221D8B4}" srcOrd="0" destOrd="0" presId="urn:microsoft.com/office/officeart/2005/8/layout/vList2"/>
    <dgm:cxn modelId="{FF73BD38-DB04-4816-BAB0-17C169F77096}" type="presParOf" srcId="{B719C705-453F-4846-A25D-CE881D4BC4B9}" destId="{12CE077F-3CD1-4822-BCC6-83FAD643A002}" srcOrd="0" destOrd="0" presId="urn:microsoft.com/office/officeart/2005/8/layout/vList2"/>
    <dgm:cxn modelId="{A958EC2B-514B-4FE4-BFED-12EAD0FDC77D}" type="presParOf" srcId="{B719C705-453F-4846-A25D-CE881D4BC4B9}" destId="{C6467F93-0FC4-4572-96FB-7A244F809A8F}" srcOrd="1" destOrd="0" presId="urn:microsoft.com/office/officeart/2005/8/layout/vList2"/>
    <dgm:cxn modelId="{BAF3AF38-C479-47E5-879B-ECBF5F073955}" type="presParOf" srcId="{B719C705-453F-4846-A25D-CE881D4BC4B9}" destId="{308AFB6F-60F4-4DB7-A3B5-A79CD221D8B4}" srcOrd="2" destOrd="0" presId="urn:microsoft.com/office/officeart/2005/8/layout/vList2"/>
    <dgm:cxn modelId="{A2F0046D-8B99-4100-B944-7F39D5B49E68}" type="presParOf" srcId="{B719C705-453F-4846-A25D-CE881D4BC4B9}" destId="{1E4A3471-B97F-4F83-A73B-75BD8E2D8E6B}" srcOrd="3" destOrd="0" presId="urn:microsoft.com/office/officeart/2005/8/layout/vList2"/>
    <dgm:cxn modelId="{926A4BDB-ABBC-4901-ADDF-839F9C454324}" type="presParOf" srcId="{B719C705-453F-4846-A25D-CE881D4BC4B9}" destId="{3D06BA60-4E99-4980-9A66-2032ACE6A72E}" srcOrd="4" destOrd="0" presId="urn:microsoft.com/office/officeart/2005/8/layout/vList2"/>
    <dgm:cxn modelId="{B53A50A6-9E1C-4697-99AC-0CE3FF04A67F}" type="presParOf" srcId="{B719C705-453F-4846-A25D-CE881D4BC4B9}" destId="{E99935B3-BB45-4A53-A6B8-7F324516C00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1949AD1-F00F-4607-9BB5-6F1BA997A5AA}" type="doc">
      <dgm:prSet loTypeId="urn:microsoft.com/office/officeart/2011/layout/CircleProcess" loCatId="process" qsTypeId="urn:microsoft.com/office/officeart/2005/8/quickstyle/simple1" qsCatId="simple" csTypeId="urn:microsoft.com/office/officeart/2005/8/colors/accent0_2" csCatId="mainScheme" phldr="1"/>
      <dgm:spPr/>
      <dgm:t>
        <a:bodyPr/>
        <a:lstStyle/>
        <a:p>
          <a:endParaRPr lang="en-US"/>
        </a:p>
      </dgm:t>
    </dgm:pt>
    <dgm:pt modelId="{CAD8F1AD-7EA8-4CBB-AADA-4DF0241CD933}">
      <dgm:prSet phldrT="[Text]">
        <dgm:style>
          <a:lnRef idx="1">
            <a:schemeClr val="accent2"/>
          </a:lnRef>
          <a:fillRef idx="2">
            <a:schemeClr val="accent2"/>
          </a:fillRef>
          <a:effectRef idx="1">
            <a:schemeClr val="accent2"/>
          </a:effectRef>
          <a:fontRef idx="minor">
            <a:schemeClr val="dk1"/>
          </a:fontRef>
        </dgm:style>
      </dgm:prSet>
      <dgm:spPr>
        <a:solidFill>
          <a:schemeClr val="bg2"/>
        </a:solidFill>
      </dgm:spPr>
      <dgm:t>
        <a:bodyPr/>
        <a:lstStyle/>
        <a:p>
          <a:r>
            <a:rPr lang="en-US" dirty="0">
              <a:latin typeface="Calibri" panose="020F0502020204030204" pitchFamily="34" charset="0"/>
            </a:rPr>
            <a:t>Determine Eligibility</a:t>
          </a:r>
        </a:p>
      </dgm:t>
    </dgm:pt>
    <dgm:pt modelId="{F6984BF2-9DAC-47B0-9E15-B90F0B206B57}" type="parTrans" cxnId="{68FBF52A-0DBB-4FD5-9427-DE288F11B3FA}">
      <dgm:prSet/>
      <dgm:spPr/>
      <dgm:t>
        <a:bodyPr/>
        <a:lstStyle/>
        <a:p>
          <a:endParaRPr lang="en-US">
            <a:latin typeface="Calibri" panose="020F0502020204030204" pitchFamily="34" charset="0"/>
          </a:endParaRPr>
        </a:p>
      </dgm:t>
    </dgm:pt>
    <dgm:pt modelId="{ECEB1886-5424-4822-A374-CA543B63C7B6}" type="sibTrans" cxnId="{68FBF52A-0DBB-4FD5-9427-DE288F11B3FA}">
      <dgm:prSet/>
      <dgm:spPr/>
      <dgm:t>
        <a:bodyPr/>
        <a:lstStyle/>
        <a:p>
          <a:endParaRPr lang="en-US">
            <a:latin typeface="Calibri" panose="020F0502020204030204" pitchFamily="34" charset="0"/>
          </a:endParaRPr>
        </a:p>
      </dgm:t>
    </dgm:pt>
    <dgm:pt modelId="{B9A3B4B7-28A3-4643-91C9-1CE2FC021A52}">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latin typeface="Calibri" panose="020F0502020204030204" pitchFamily="34" charset="0"/>
            </a:rPr>
            <a:t>Track Eligibility</a:t>
          </a:r>
        </a:p>
      </dgm:t>
    </dgm:pt>
    <dgm:pt modelId="{4ACEA4FA-B375-4AF8-811B-0D0FF1829E87}" type="parTrans" cxnId="{614E6496-8122-4B9C-93F1-8823F604FA87}">
      <dgm:prSet/>
      <dgm:spPr/>
      <dgm:t>
        <a:bodyPr/>
        <a:lstStyle/>
        <a:p>
          <a:endParaRPr lang="en-US">
            <a:latin typeface="Calibri" panose="020F0502020204030204" pitchFamily="34" charset="0"/>
          </a:endParaRPr>
        </a:p>
      </dgm:t>
    </dgm:pt>
    <dgm:pt modelId="{AC7ED692-C0D9-41A9-B4CB-A1FEBB639203}" type="sibTrans" cxnId="{614E6496-8122-4B9C-93F1-8823F604FA87}">
      <dgm:prSet/>
      <dgm:spPr/>
      <dgm:t>
        <a:bodyPr/>
        <a:lstStyle/>
        <a:p>
          <a:endParaRPr lang="en-US">
            <a:latin typeface="Calibri" panose="020F0502020204030204" pitchFamily="34" charset="0"/>
          </a:endParaRPr>
        </a:p>
      </dgm:t>
    </dgm:pt>
    <dgm:pt modelId="{61A77186-C8C4-4F0A-A05B-4E52ED607DE0}">
      <dgm:prSet phldrT="[Text]"/>
      <dgm:spPr>
        <a:noFill/>
      </dgm:spPr>
      <dgm:t>
        <a:bodyPr/>
        <a:lstStyle/>
        <a:p>
          <a:r>
            <a:rPr lang="en-US" dirty="0">
              <a:latin typeface="Calibri" panose="020F0502020204030204" pitchFamily="34" charset="0"/>
            </a:rPr>
            <a:t>Record Employee Response</a:t>
          </a:r>
        </a:p>
      </dgm:t>
    </dgm:pt>
    <dgm:pt modelId="{81DB1253-7DC6-4B17-96AE-D800AB34D515}" type="parTrans" cxnId="{E3FCD571-5807-4A62-B8A6-91779DD927E1}">
      <dgm:prSet/>
      <dgm:spPr/>
      <dgm:t>
        <a:bodyPr/>
        <a:lstStyle/>
        <a:p>
          <a:endParaRPr lang="en-US">
            <a:latin typeface="Calibri" panose="020F0502020204030204" pitchFamily="34" charset="0"/>
          </a:endParaRPr>
        </a:p>
      </dgm:t>
    </dgm:pt>
    <dgm:pt modelId="{105FB445-B79B-497C-B5DE-A267388399E9}" type="sibTrans" cxnId="{E3FCD571-5807-4A62-B8A6-91779DD927E1}">
      <dgm:prSet/>
      <dgm:spPr/>
      <dgm:t>
        <a:bodyPr/>
        <a:lstStyle/>
        <a:p>
          <a:endParaRPr lang="en-US">
            <a:latin typeface="Calibri" panose="020F0502020204030204" pitchFamily="34" charset="0"/>
          </a:endParaRPr>
        </a:p>
      </dgm:t>
    </dgm:pt>
    <dgm:pt modelId="{4453BE53-0BDE-49BC-8F74-5EC67882A15B}">
      <dgm:prSet phldrT="[Text]"/>
      <dgm:spPr/>
      <dgm:t>
        <a:bodyPr/>
        <a:lstStyle/>
        <a:p>
          <a:r>
            <a:rPr lang="en-US">
              <a:latin typeface="Calibri" panose="020F0502020204030204" pitchFamily="34" charset="0"/>
            </a:rPr>
            <a:t>Employee &gt; Payroll &gt; ACA Eligibility</a:t>
          </a:r>
          <a:endParaRPr lang="en-US" dirty="0">
            <a:latin typeface="Calibri" panose="020F0502020204030204" pitchFamily="34" charset="0"/>
          </a:endParaRPr>
        </a:p>
      </dgm:t>
    </dgm:pt>
    <dgm:pt modelId="{ACFF378C-5AD5-4052-9AB7-45E768B61896}" type="parTrans" cxnId="{085CE81A-D2E5-4928-8EA6-A76403709245}">
      <dgm:prSet/>
      <dgm:spPr/>
      <dgm:t>
        <a:bodyPr/>
        <a:lstStyle/>
        <a:p>
          <a:endParaRPr lang="en-US">
            <a:latin typeface="Calibri" panose="020F0502020204030204" pitchFamily="34" charset="0"/>
          </a:endParaRPr>
        </a:p>
      </dgm:t>
    </dgm:pt>
    <dgm:pt modelId="{66279E3D-E80C-43D1-8826-7855D4F04CB8}" type="sibTrans" cxnId="{085CE81A-D2E5-4928-8EA6-A76403709245}">
      <dgm:prSet/>
      <dgm:spPr/>
      <dgm:t>
        <a:bodyPr/>
        <a:lstStyle/>
        <a:p>
          <a:endParaRPr lang="en-US">
            <a:latin typeface="Calibri" panose="020F0502020204030204" pitchFamily="34" charset="0"/>
          </a:endParaRPr>
        </a:p>
      </dgm:t>
    </dgm:pt>
    <dgm:pt modelId="{64D2A489-0929-4EB2-9F6F-AC107D9D5CAE}">
      <dgm:prSet phldrT="[Text]"/>
      <dgm:spPr/>
      <dgm:t>
        <a:bodyPr/>
        <a:lstStyle/>
        <a:p>
          <a:r>
            <a:rPr lang="en-US">
              <a:latin typeface="Calibri" panose="020F0502020204030204" pitchFamily="34" charset="0"/>
            </a:rPr>
            <a:t>Benefit Package</a:t>
          </a:r>
          <a:endParaRPr lang="en-US" dirty="0">
            <a:latin typeface="Calibri" panose="020F0502020204030204" pitchFamily="34" charset="0"/>
          </a:endParaRPr>
        </a:p>
      </dgm:t>
    </dgm:pt>
    <dgm:pt modelId="{58DDEC7C-6EFB-4E4A-9085-306B214FA908}" type="parTrans" cxnId="{89F588CD-5AA4-4278-B5B1-B558FF4215FD}">
      <dgm:prSet/>
      <dgm:spPr/>
      <dgm:t>
        <a:bodyPr/>
        <a:lstStyle/>
        <a:p>
          <a:endParaRPr lang="en-US">
            <a:latin typeface="Calibri" panose="020F0502020204030204" pitchFamily="34" charset="0"/>
          </a:endParaRPr>
        </a:p>
      </dgm:t>
    </dgm:pt>
    <dgm:pt modelId="{A884B3BD-ADA7-45BD-A185-E5B1333F2DC0}" type="sibTrans" cxnId="{89F588CD-5AA4-4278-B5B1-B558FF4215FD}">
      <dgm:prSet/>
      <dgm:spPr/>
      <dgm:t>
        <a:bodyPr/>
        <a:lstStyle/>
        <a:p>
          <a:endParaRPr lang="en-US">
            <a:latin typeface="Calibri" panose="020F0502020204030204" pitchFamily="34" charset="0"/>
          </a:endParaRPr>
        </a:p>
      </dgm:t>
    </dgm:pt>
    <dgm:pt modelId="{58B6C4DE-FD2E-4CA4-ADFD-9B70F70A9DBD}">
      <dgm:prSet phldrT="[Text]"/>
      <dgm:spPr/>
      <dgm:t>
        <a:bodyPr/>
        <a:lstStyle/>
        <a:p>
          <a:r>
            <a:rPr lang="en-US">
              <a:latin typeface="Calibri" panose="020F0502020204030204" pitchFamily="34" charset="0"/>
            </a:rPr>
            <a:t>Benefit Offer Date</a:t>
          </a:r>
          <a:endParaRPr lang="en-US" dirty="0">
            <a:latin typeface="Calibri" panose="020F0502020204030204" pitchFamily="34" charset="0"/>
          </a:endParaRPr>
        </a:p>
      </dgm:t>
    </dgm:pt>
    <dgm:pt modelId="{43D1AFAB-6843-434C-B6B3-8BAFB83BB855}" type="parTrans" cxnId="{CB213310-6DD2-4721-97E1-75925A269FBF}">
      <dgm:prSet/>
      <dgm:spPr/>
      <dgm:t>
        <a:bodyPr/>
        <a:lstStyle/>
        <a:p>
          <a:endParaRPr lang="en-US">
            <a:latin typeface="Calibri" panose="020F0502020204030204" pitchFamily="34" charset="0"/>
          </a:endParaRPr>
        </a:p>
      </dgm:t>
    </dgm:pt>
    <dgm:pt modelId="{C0681C81-C327-448D-B5D4-835B3CC83652}" type="sibTrans" cxnId="{CB213310-6DD2-4721-97E1-75925A269FBF}">
      <dgm:prSet/>
      <dgm:spPr/>
      <dgm:t>
        <a:bodyPr/>
        <a:lstStyle/>
        <a:p>
          <a:endParaRPr lang="en-US">
            <a:latin typeface="Calibri" panose="020F0502020204030204" pitchFamily="34" charset="0"/>
          </a:endParaRPr>
        </a:p>
      </dgm:t>
    </dgm:pt>
    <dgm:pt modelId="{E2F2A4BC-7E20-4123-9C2B-E9D36BC22A25}">
      <dgm:prSet phldrT="[Text]"/>
      <dgm:spPr/>
      <dgm:t>
        <a:bodyPr/>
        <a:lstStyle/>
        <a:p>
          <a:r>
            <a:rPr lang="en-US" dirty="0">
              <a:latin typeface="Calibri" panose="020F0502020204030204" pitchFamily="34" charset="0"/>
            </a:rPr>
            <a:t>Enrollment – Plan choice</a:t>
          </a:r>
        </a:p>
      </dgm:t>
    </dgm:pt>
    <dgm:pt modelId="{0755FDD5-F27E-42D8-9A58-68F68DA66A96}" type="parTrans" cxnId="{BA3D705B-A7E5-45E7-847E-CD5EAD691C86}">
      <dgm:prSet/>
      <dgm:spPr/>
      <dgm:t>
        <a:bodyPr/>
        <a:lstStyle/>
        <a:p>
          <a:endParaRPr lang="en-US">
            <a:latin typeface="Calibri" panose="020F0502020204030204" pitchFamily="34" charset="0"/>
          </a:endParaRPr>
        </a:p>
      </dgm:t>
    </dgm:pt>
    <dgm:pt modelId="{94ACEC57-DA6A-4DA2-89A3-A3559FDFFEDC}" type="sibTrans" cxnId="{BA3D705B-A7E5-45E7-847E-CD5EAD691C86}">
      <dgm:prSet/>
      <dgm:spPr/>
      <dgm:t>
        <a:bodyPr/>
        <a:lstStyle/>
        <a:p>
          <a:endParaRPr lang="en-US">
            <a:latin typeface="Calibri" panose="020F0502020204030204" pitchFamily="34" charset="0"/>
          </a:endParaRPr>
        </a:p>
      </dgm:t>
    </dgm:pt>
    <dgm:pt modelId="{6C97CE75-E937-48AE-94DD-36449A4C2B2B}">
      <dgm:prSet phldrT="[Text]"/>
      <dgm:spPr/>
      <dgm:t>
        <a:bodyPr/>
        <a:lstStyle/>
        <a:p>
          <a:r>
            <a:rPr lang="en-US">
              <a:latin typeface="Calibri" panose="020F0502020204030204" pitchFamily="34" charset="0"/>
            </a:rPr>
            <a:t>Declination – Reason</a:t>
          </a:r>
          <a:endParaRPr lang="en-US" dirty="0">
            <a:latin typeface="Calibri" panose="020F0502020204030204" pitchFamily="34" charset="0"/>
          </a:endParaRPr>
        </a:p>
      </dgm:t>
    </dgm:pt>
    <dgm:pt modelId="{9C496BE6-68B4-4764-B362-C6C44C7F04EF}" type="parTrans" cxnId="{FF92BD07-C2EF-4DAF-84AB-2A81584350EC}">
      <dgm:prSet/>
      <dgm:spPr/>
      <dgm:t>
        <a:bodyPr/>
        <a:lstStyle/>
        <a:p>
          <a:endParaRPr lang="en-US">
            <a:latin typeface="Calibri" panose="020F0502020204030204" pitchFamily="34" charset="0"/>
          </a:endParaRPr>
        </a:p>
      </dgm:t>
    </dgm:pt>
    <dgm:pt modelId="{A6511553-4E2E-4606-AB70-29E0424E1FE1}" type="sibTrans" cxnId="{FF92BD07-C2EF-4DAF-84AB-2A81584350EC}">
      <dgm:prSet/>
      <dgm:spPr/>
      <dgm:t>
        <a:bodyPr/>
        <a:lstStyle/>
        <a:p>
          <a:endParaRPr lang="en-US">
            <a:latin typeface="Calibri" panose="020F0502020204030204" pitchFamily="34" charset="0"/>
          </a:endParaRPr>
        </a:p>
      </dgm:t>
    </dgm:pt>
    <dgm:pt modelId="{DAB32AE4-D6A0-436E-BD80-0A9A7DEB678A}">
      <dgm:prSet phldrT="[Text]"/>
      <dgm:spPr>
        <a:noFill/>
      </dgm:spPr>
      <dgm:t>
        <a:bodyPr/>
        <a:lstStyle/>
        <a:p>
          <a:r>
            <a:rPr lang="en-US">
              <a:latin typeface="Calibri" panose="020F0502020204030204" pitchFamily="34" charset="0"/>
            </a:rPr>
            <a:t>Make </a:t>
          </a:r>
          <a:r>
            <a:rPr lang="en-US" dirty="0">
              <a:latin typeface="Calibri" panose="020F0502020204030204" pitchFamily="34" charset="0"/>
            </a:rPr>
            <a:t>Offer</a:t>
          </a:r>
        </a:p>
      </dgm:t>
    </dgm:pt>
    <dgm:pt modelId="{E3202445-945F-48EF-A625-684C245553CD}" type="parTrans" cxnId="{C6BFB15B-3C79-4EA7-A2B4-B755759BCB4D}">
      <dgm:prSet/>
      <dgm:spPr/>
      <dgm:t>
        <a:bodyPr/>
        <a:lstStyle/>
        <a:p>
          <a:endParaRPr lang="en-US"/>
        </a:p>
      </dgm:t>
    </dgm:pt>
    <dgm:pt modelId="{13429835-D150-42B4-B7E1-1DC322FCABD9}" type="sibTrans" cxnId="{C6BFB15B-3C79-4EA7-A2B4-B755759BCB4D}">
      <dgm:prSet/>
      <dgm:spPr/>
      <dgm:t>
        <a:bodyPr/>
        <a:lstStyle/>
        <a:p>
          <a:endParaRPr lang="en-US"/>
        </a:p>
      </dgm:t>
    </dgm:pt>
    <dgm:pt modelId="{83CF7190-8D51-4A3A-89EE-9AE845942D9B}">
      <dgm:prSet phldrT="[Text]"/>
      <dgm:spPr/>
      <dgm:t>
        <a:bodyPr/>
        <a:lstStyle/>
        <a:p>
          <a:r>
            <a:rPr lang="en-US">
              <a:latin typeface="Calibri" panose="020F0502020204030204" pitchFamily="34" charset="0"/>
            </a:rPr>
            <a:t>ACA Counters</a:t>
          </a:r>
          <a:endParaRPr lang="en-US" dirty="0">
            <a:latin typeface="Calibri" panose="020F0502020204030204" pitchFamily="34" charset="0"/>
          </a:endParaRPr>
        </a:p>
      </dgm:t>
    </dgm:pt>
    <dgm:pt modelId="{70FC5463-ACB6-4AA8-84B8-AEFB080029D3}" type="parTrans" cxnId="{E01C3662-64E6-4D1D-897F-C20FA2A6719D}">
      <dgm:prSet/>
      <dgm:spPr/>
      <dgm:t>
        <a:bodyPr/>
        <a:lstStyle/>
        <a:p>
          <a:endParaRPr lang="en-US"/>
        </a:p>
      </dgm:t>
    </dgm:pt>
    <dgm:pt modelId="{FD29D121-28F4-4C0F-812D-D33D4177A1CB}" type="sibTrans" cxnId="{E01C3662-64E6-4D1D-897F-C20FA2A6719D}">
      <dgm:prSet/>
      <dgm:spPr/>
      <dgm:t>
        <a:bodyPr/>
        <a:lstStyle/>
        <a:p>
          <a:endParaRPr lang="en-US"/>
        </a:p>
      </dgm:t>
    </dgm:pt>
    <dgm:pt modelId="{4BBADFEF-F997-4088-841B-3229BD946B1C}">
      <dgm:prSet phldrT="[Text]"/>
      <dgm:spPr/>
      <dgm:t>
        <a:bodyPr/>
        <a:lstStyle/>
        <a:p>
          <a:r>
            <a:rPr lang="en-US">
              <a:latin typeface="Calibri" panose="020F0502020204030204" pitchFamily="34" charset="0"/>
            </a:rPr>
            <a:t>ACA Reports</a:t>
          </a:r>
          <a:endParaRPr lang="en-US" dirty="0">
            <a:latin typeface="Calibri" panose="020F0502020204030204" pitchFamily="34" charset="0"/>
          </a:endParaRPr>
        </a:p>
      </dgm:t>
    </dgm:pt>
    <dgm:pt modelId="{7EDED445-9C4B-486C-A949-A8233B4E4ECB}" type="parTrans" cxnId="{ECAB6894-E557-4529-8420-39DFC804B960}">
      <dgm:prSet/>
      <dgm:spPr/>
      <dgm:t>
        <a:bodyPr/>
        <a:lstStyle/>
        <a:p>
          <a:endParaRPr lang="en-US"/>
        </a:p>
      </dgm:t>
    </dgm:pt>
    <dgm:pt modelId="{006BA4CC-4BBB-481B-8DE3-789475FD8119}" type="sibTrans" cxnId="{ECAB6894-E557-4529-8420-39DFC804B960}">
      <dgm:prSet/>
      <dgm:spPr/>
      <dgm:t>
        <a:bodyPr/>
        <a:lstStyle/>
        <a:p>
          <a:endParaRPr lang="en-US"/>
        </a:p>
      </dgm:t>
    </dgm:pt>
    <dgm:pt modelId="{18FE8620-7301-4DFF-9A84-21B1F2609263}">
      <dgm:prSet phldrT="[Text]"/>
      <dgm:spPr>
        <a:noFill/>
      </dgm:spPr>
      <dgm:t>
        <a:bodyPr/>
        <a:lstStyle/>
        <a:p>
          <a:r>
            <a:rPr lang="en-US" dirty="0">
              <a:latin typeface="Calibri" panose="020F0502020204030204" pitchFamily="34" charset="0"/>
            </a:rPr>
            <a:t>Review &amp; Record</a:t>
          </a:r>
        </a:p>
      </dgm:t>
    </dgm:pt>
    <dgm:pt modelId="{FD4138A7-FF27-46E8-9344-F14AE16B96A2}" type="parTrans" cxnId="{C9A420DF-EBCF-4F9A-8E77-4B0694E0C37E}">
      <dgm:prSet/>
      <dgm:spPr/>
      <dgm:t>
        <a:bodyPr/>
        <a:lstStyle/>
        <a:p>
          <a:endParaRPr lang="en-US"/>
        </a:p>
      </dgm:t>
    </dgm:pt>
    <dgm:pt modelId="{622D6F14-4EBB-4A82-A76C-F8331C079492}" type="sibTrans" cxnId="{C9A420DF-EBCF-4F9A-8E77-4B0694E0C37E}">
      <dgm:prSet/>
      <dgm:spPr/>
      <dgm:t>
        <a:bodyPr/>
        <a:lstStyle/>
        <a:p>
          <a:endParaRPr lang="en-US"/>
        </a:p>
      </dgm:t>
    </dgm:pt>
    <dgm:pt modelId="{A6F1C14E-BECC-4987-9825-062C0D187662}" type="pres">
      <dgm:prSet presAssocID="{91949AD1-F00F-4607-9BB5-6F1BA997A5AA}" presName="Name0" presStyleCnt="0">
        <dgm:presLayoutVars>
          <dgm:chMax val="11"/>
          <dgm:chPref val="11"/>
          <dgm:dir/>
          <dgm:resizeHandles/>
        </dgm:presLayoutVars>
      </dgm:prSet>
      <dgm:spPr/>
    </dgm:pt>
    <dgm:pt modelId="{349A6409-F664-4B1E-8B49-78B6A2A117DF}" type="pres">
      <dgm:prSet presAssocID="{18FE8620-7301-4DFF-9A84-21B1F2609263}" presName="Accent5" presStyleCnt="0"/>
      <dgm:spPr/>
    </dgm:pt>
    <dgm:pt modelId="{FF5C4070-46EF-4DF1-8679-72B7D56B63DC}" type="pres">
      <dgm:prSet presAssocID="{18FE8620-7301-4DFF-9A84-21B1F2609263}" presName="Accent" presStyleLbl="node1" presStyleIdx="0" presStyleCnt="5"/>
      <dgm:spPr/>
    </dgm:pt>
    <dgm:pt modelId="{DF911C98-0736-4355-B08D-B03E81C19266}" type="pres">
      <dgm:prSet presAssocID="{18FE8620-7301-4DFF-9A84-21B1F2609263}" presName="ParentBackground5" presStyleCnt="0"/>
      <dgm:spPr/>
    </dgm:pt>
    <dgm:pt modelId="{D61BDA57-7F28-4BA9-9645-DDEDA27AC83B}" type="pres">
      <dgm:prSet presAssocID="{18FE8620-7301-4DFF-9A84-21B1F2609263}" presName="ParentBackground" presStyleLbl="fgAcc1" presStyleIdx="0" presStyleCnt="5"/>
      <dgm:spPr/>
    </dgm:pt>
    <dgm:pt modelId="{87C498BE-AA3A-4F9D-8CD2-CD29012C4BF6}" type="pres">
      <dgm:prSet presAssocID="{18FE8620-7301-4DFF-9A84-21B1F2609263}" presName="Parent5" presStyleLbl="revTx" presStyleIdx="0" presStyleCnt="4">
        <dgm:presLayoutVars>
          <dgm:chMax val="1"/>
          <dgm:chPref val="1"/>
          <dgm:bulletEnabled val="1"/>
        </dgm:presLayoutVars>
      </dgm:prSet>
      <dgm:spPr/>
    </dgm:pt>
    <dgm:pt modelId="{DCFA4121-54E7-41AE-AF75-144717CCAC4A}" type="pres">
      <dgm:prSet presAssocID="{61A77186-C8C4-4F0A-A05B-4E52ED607DE0}" presName="Accent4" presStyleCnt="0"/>
      <dgm:spPr/>
    </dgm:pt>
    <dgm:pt modelId="{43E1F7D4-C50C-47C3-9D27-F25CF3790EB0}" type="pres">
      <dgm:prSet presAssocID="{61A77186-C8C4-4F0A-A05B-4E52ED607DE0}" presName="Accent" presStyleLbl="node1" presStyleIdx="1" presStyleCnt="5"/>
      <dgm:spPr/>
    </dgm:pt>
    <dgm:pt modelId="{DF648C5F-3D17-45B7-9252-577A80BDFD1C}" type="pres">
      <dgm:prSet presAssocID="{61A77186-C8C4-4F0A-A05B-4E52ED607DE0}" presName="ParentBackground4" presStyleCnt="0"/>
      <dgm:spPr/>
    </dgm:pt>
    <dgm:pt modelId="{65E5B26F-99D2-4E81-8539-82B6B21C7A78}" type="pres">
      <dgm:prSet presAssocID="{61A77186-C8C4-4F0A-A05B-4E52ED607DE0}" presName="ParentBackground" presStyleLbl="fgAcc1" presStyleIdx="1" presStyleCnt="5"/>
      <dgm:spPr/>
    </dgm:pt>
    <dgm:pt modelId="{3BD83AEA-E36F-4979-8F6C-1243F5932970}" type="pres">
      <dgm:prSet presAssocID="{61A77186-C8C4-4F0A-A05B-4E52ED607DE0}" presName="Child4" presStyleLbl="revTx" presStyleIdx="0" presStyleCnt="4">
        <dgm:presLayoutVars>
          <dgm:chMax val="0"/>
          <dgm:chPref val="0"/>
          <dgm:bulletEnabled val="1"/>
        </dgm:presLayoutVars>
      </dgm:prSet>
      <dgm:spPr/>
    </dgm:pt>
    <dgm:pt modelId="{5516AD9D-374C-4EE4-A3D0-080817E2BAAC}" type="pres">
      <dgm:prSet presAssocID="{61A77186-C8C4-4F0A-A05B-4E52ED607DE0}" presName="Parent4" presStyleLbl="revTx" presStyleIdx="0" presStyleCnt="4">
        <dgm:presLayoutVars>
          <dgm:chMax val="1"/>
          <dgm:chPref val="1"/>
          <dgm:bulletEnabled val="1"/>
        </dgm:presLayoutVars>
      </dgm:prSet>
      <dgm:spPr/>
    </dgm:pt>
    <dgm:pt modelId="{329F1C9F-B15E-4C85-9C53-36A3E17732E2}" type="pres">
      <dgm:prSet presAssocID="{DAB32AE4-D6A0-436E-BD80-0A9A7DEB678A}" presName="Accent3" presStyleCnt="0"/>
      <dgm:spPr/>
    </dgm:pt>
    <dgm:pt modelId="{F30CDA23-07C9-4E26-B818-3D2BC69C92D6}" type="pres">
      <dgm:prSet presAssocID="{DAB32AE4-D6A0-436E-BD80-0A9A7DEB678A}" presName="Accent" presStyleLbl="node1" presStyleIdx="2" presStyleCnt="5"/>
      <dgm:spPr/>
    </dgm:pt>
    <dgm:pt modelId="{FA30B833-C789-45B2-B077-0E474D1B72CD}" type="pres">
      <dgm:prSet presAssocID="{DAB32AE4-D6A0-436E-BD80-0A9A7DEB678A}" presName="ParentBackground3" presStyleCnt="0"/>
      <dgm:spPr/>
    </dgm:pt>
    <dgm:pt modelId="{D728F37D-371C-40D4-9CA1-EAC744D8D61C}" type="pres">
      <dgm:prSet presAssocID="{DAB32AE4-D6A0-436E-BD80-0A9A7DEB678A}" presName="ParentBackground" presStyleLbl="fgAcc1" presStyleIdx="2" presStyleCnt="5"/>
      <dgm:spPr/>
    </dgm:pt>
    <dgm:pt modelId="{8400FC2D-C993-40FB-A37E-10F636A99AF0}" type="pres">
      <dgm:prSet presAssocID="{DAB32AE4-D6A0-436E-BD80-0A9A7DEB678A}" presName="Child3" presStyleLbl="revTx" presStyleIdx="1" presStyleCnt="4">
        <dgm:presLayoutVars>
          <dgm:chMax val="0"/>
          <dgm:chPref val="0"/>
          <dgm:bulletEnabled val="1"/>
        </dgm:presLayoutVars>
      </dgm:prSet>
      <dgm:spPr/>
    </dgm:pt>
    <dgm:pt modelId="{1AF304D1-DC11-4C75-88E9-51E3D84BBF1C}" type="pres">
      <dgm:prSet presAssocID="{DAB32AE4-D6A0-436E-BD80-0A9A7DEB678A}" presName="Parent3" presStyleLbl="revTx" presStyleIdx="1" presStyleCnt="4">
        <dgm:presLayoutVars>
          <dgm:chMax val="1"/>
          <dgm:chPref val="1"/>
          <dgm:bulletEnabled val="1"/>
        </dgm:presLayoutVars>
      </dgm:prSet>
      <dgm:spPr/>
    </dgm:pt>
    <dgm:pt modelId="{D38580B8-5160-4266-A33A-E47ABA633DFB}" type="pres">
      <dgm:prSet presAssocID="{B9A3B4B7-28A3-4643-91C9-1CE2FC021A52}" presName="Accent2" presStyleCnt="0"/>
      <dgm:spPr/>
    </dgm:pt>
    <dgm:pt modelId="{AB076769-EFB5-4C5B-ABA7-753C3437BB3F}" type="pres">
      <dgm:prSet presAssocID="{B9A3B4B7-28A3-4643-91C9-1CE2FC021A52}" presName="Accent" presStyleLbl="node1" presStyleIdx="3" presStyleCnt="5">
        <dgm:style>
          <a:lnRef idx="1">
            <a:schemeClr val="accent2"/>
          </a:lnRef>
          <a:fillRef idx="2">
            <a:schemeClr val="accent2"/>
          </a:fillRef>
          <a:effectRef idx="1">
            <a:schemeClr val="accent2"/>
          </a:effectRef>
          <a:fontRef idx="minor">
            <a:schemeClr val="dk1"/>
          </a:fontRef>
        </dgm:style>
      </dgm:prSet>
      <dgm:spPr>
        <a:solidFill>
          <a:schemeClr val="tx2"/>
        </a:solidFill>
      </dgm:spPr>
    </dgm:pt>
    <dgm:pt modelId="{7B967B05-9521-4D3F-9C79-7B6780B59EA6}" type="pres">
      <dgm:prSet presAssocID="{B9A3B4B7-28A3-4643-91C9-1CE2FC021A52}" presName="ParentBackground2" presStyleCnt="0"/>
      <dgm:spPr/>
    </dgm:pt>
    <dgm:pt modelId="{CCE69093-F005-46D6-B912-F1DE0F53000C}" type="pres">
      <dgm:prSet presAssocID="{B9A3B4B7-28A3-4643-91C9-1CE2FC021A52}" presName="ParentBackground" presStyleLbl="fgAcc1" presStyleIdx="3" presStyleCnt="5"/>
      <dgm:spPr/>
    </dgm:pt>
    <dgm:pt modelId="{01551AF9-BF4B-4C37-B5A7-852175AEDE92}" type="pres">
      <dgm:prSet presAssocID="{B9A3B4B7-28A3-4643-91C9-1CE2FC021A52}" presName="Child2" presStyleLbl="revTx" presStyleIdx="2" presStyleCnt="4">
        <dgm:presLayoutVars>
          <dgm:chMax val="0"/>
          <dgm:chPref val="0"/>
          <dgm:bulletEnabled val="1"/>
        </dgm:presLayoutVars>
      </dgm:prSet>
      <dgm:spPr/>
    </dgm:pt>
    <dgm:pt modelId="{EFC25797-795E-46AB-8F62-0CC626C69329}" type="pres">
      <dgm:prSet presAssocID="{B9A3B4B7-28A3-4643-91C9-1CE2FC021A52}" presName="Parent2" presStyleLbl="revTx" presStyleIdx="2" presStyleCnt="4">
        <dgm:presLayoutVars>
          <dgm:chMax val="1"/>
          <dgm:chPref val="1"/>
          <dgm:bulletEnabled val="1"/>
        </dgm:presLayoutVars>
      </dgm:prSet>
      <dgm:spPr/>
    </dgm:pt>
    <dgm:pt modelId="{F7439B20-F323-438B-A8EB-DA76BBBC5E2B}" type="pres">
      <dgm:prSet presAssocID="{CAD8F1AD-7EA8-4CBB-AADA-4DF0241CD933}" presName="Accent1" presStyleCnt="0"/>
      <dgm:spPr/>
    </dgm:pt>
    <dgm:pt modelId="{1869196F-56D4-4773-B552-3C4362FA6BCF}" type="pres">
      <dgm:prSet presAssocID="{CAD8F1AD-7EA8-4CBB-AADA-4DF0241CD933}" presName="Accent" presStyleLbl="node1" presStyleIdx="4" presStyleCnt="5"/>
      <dgm:spPr>
        <a:solidFill>
          <a:schemeClr val="bg2"/>
        </a:solidFill>
      </dgm:spPr>
    </dgm:pt>
    <dgm:pt modelId="{CB34DD4F-CA14-4855-9F41-E002B977B27E}" type="pres">
      <dgm:prSet presAssocID="{CAD8F1AD-7EA8-4CBB-AADA-4DF0241CD933}" presName="ParentBackground1" presStyleCnt="0"/>
      <dgm:spPr/>
    </dgm:pt>
    <dgm:pt modelId="{552F7C8F-C784-45F1-BAF9-1E838D0571C5}" type="pres">
      <dgm:prSet presAssocID="{CAD8F1AD-7EA8-4CBB-AADA-4DF0241CD933}" presName="ParentBackground" presStyleLbl="fgAcc1" presStyleIdx="4" presStyleCnt="5"/>
      <dgm:spPr/>
    </dgm:pt>
    <dgm:pt modelId="{6A1AAB3C-0F24-4B6D-9217-81FDBF86BE08}" type="pres">
      <dgm:prSet presAssocID="{CAD8F1AD-7EA8-4CBB-AADA-4DF0241CD933}" presName="Child1" presStyleLbl="revTx" presStyleIdx="3" presStyleCnt="4">
        <dgm:presLayoutVars>
          <dgm:chMax val="0"/>
          <dgm:chPref val="0"/>
          <dgm:bulletEnabled val="1"/>
        </dgm:presLayoutVars>
      </dgm:prSet>
      <dgm:spPr/>
    </dgm:pt>
    <dgm:pt modelId="{7EC6D49D-B593-4D9D-A98D-868E8F64D797}" type="pres">
      <dgm:prSet presAssocID="{CAD8F1AD-7EA8-4CBB-AADA-4DF0241CD933}" presName="Parent1" presStyleLbl="revTx" presStyleIdx="3" presStyleCnt="4">
        <dgm:presLayoutVars>
          <dgm:chMax val="1"/>
          <dgm:chPref val="1"/>
          <dgm:bulletEnabled val="1"/>
        </dgm:presLayoutVars>
      </dgm:prSet>
      <dgm:spPr/>
    </dgm:pt>
  </dgm:ptLst>
  <dgm:cxnLst>
    <dgm:cxn modelId="{FF92BD07-C2EF-4DAF-84AB-2A81584350EC}" srcId="{61A77186-C8C4-4F0A-A05B-4E52ED607DE0}" destId="{6C97CE75-E937-48AE-94DD-36449A4C2B2B}" srcOrd="1" destOrd="0" parTransId="{9C496BE6-68B4-4764-B362-C6C44C7F04EF}" sibTransId="{A6511553-4E2E-4606-AB70-29E0424E1FE1}"/>
    <dgm:cxn modelId="{CB213310-6DD2-4721-97E1-75925A269FBF}" srcId="{DAB32AE4-D6A0-436E-BD80-0A9A7DEB678A}" destId="{58B6C4DE-FD2E-4CA4-ADFD-9B70F70A9DBD}" srcOrd="1" destOrd="0" parTransId="{43D1AFAB-6843-434C-B6B3-8BAFB83BB855}" sibTransId="{C0681C81-C327-448D-B5D4-835B3CC83652}"/>
    <dgm:cxn modelId="{87AA7516-ED02-4BB8-87AC-74465BB4DAA2}" type="presOf" srcId="{CAD8F1AD-7EA8-4CBB-AADA-4DF0241CD933}" destId="{7EC6D49D-B593-4D9D-A98D-868E8F64D797}" srcOrd="1" destOrd="0" presId="urn:microsoft.com/office/officeart/2011/layout/CircleProcess"/>
    <dgm:cxn modelId="{085CE81A-D2E5-4928-8EA6-A76403709245}" srcId="{CAD8F1AD-7EA8-4CBB-AADA-4DF0241CD933}" destId="{4453BE53-0BDE-49BC-8F74-5EC67882A15B}" srcOrd="0" destOrd="0" parTransId="{ACFF378C-5AD5-4052-9AB7-45E768B61896}" sibTransId="{66279E3D-E80C-43D1-8826-7855D4F04CB8}"/>
    <dgm:cxn modelId="{68FBF52A-0DBB-4FD5-9427-DE288F11B3FA}" srcId="{91949AD1-F00F-4607-9BB5-6F1BA997A5AA}" destId="{CAD8F1AD-7EA8-4CBB-AADA-4DF0241CD933}" srcOrd="0" destOrd="0" parTransId="{F6984BF2-9DAC-47B0-9E15-B90F0B206B57}" sibTransId="{ECEB1886-5424-4822-A374-CA543B63C7B6}"/>
    <dgm:cxn modelId="{092EB933-A9E5-47AB-8E27-C164C40FE493}" type="presOf" srcId="{CAD8F1AD-7EA8-4CBB-AADA-4DF0241CD933}" destId="{552F7C8F-C784-45F1-BAF9-1E838D0571C5}" srcOrd="0" destOrd="0" presId="urn:microsoft.com/office/officeart/2011/layout/CircleProcess"/>
    <dgm:cxn modelId="{CFDB2D38-7FB5-48BB-8643-B84905B414E2}" type="presOf" srcId="{64D2A489-0929-4EB2-9F6F-AC107D9D5CAE}" destId="{8400FC2D-C993-40FB-A37E-10F636A99AF0}" srcOrd="0" destOrd="0" presId="urn:microsoft.com/office/officeart/2011/layout/CircleProcess"/>
    <dgm:cxn modelId="{BA3D705B-A7E5-45E7-847E-CD5EAD691C86}" srcId="{61A77186-C8C4-4F0A-A05B-4E52ED607DE0}" destId="{E2F2A4BC-7E20-4123-9C2B-E9D36BC22A25}" srcOrd="0" destOrd="0" parTransId="{0755FDD5-F27E-42D8-9A58-68F68DA66A96}" sibTransId="{94ACEC57-DA6A-4DA2-89A3-A3559FDFFEDC}"/>
    <dgm:cxn modelId="{C6BFB15B-3C79-4EA7-A2B4-B755759BCB4D}" srcId="{91949AD1-F00F-4607-9BB5-6F1BA997A5AA}" destId="{DAB32AE4-D6A0-436E-BD80-0A9A7DEB678A}" srcOrd="2" destOrd="0" parTransId="{E3202445-945F-48EF-A625-684C245553CD}" sibTransId="{13429835-D150-42B4-B7E1-1DC322FCABD9}"/>
    <dgm:cxn modelId="{E01C3662-64E6-4D1D-897F-C20FA2A6719D}" srcId="{B9A3B4B7-28A3-4643-91C9-1CE2FC021A52}" destId="{83CF7190-8D51-4A3A-89EE-9AE845942D9B}" srcOrd="0" destOrd="0" parTransId="{70FC5463-ACB6-4AA8-84B8-AEFB080029D3}" sibTransId="{FD29D121-28F4-4C0F-812D-D33D4177A1CB}"/>
    <dgm:cxn modelId="{6699DD65-8B83-4A65-A63F-D354FB3AC687}" type="presOf" srcId="{18FE8620-7301-4DFF-9A84-21B1F2609263}" destId="{D61BDA57-7F28-4BA9-9645-DDEDA27AC83B}" srcOrd="0" destOrd="0" presId="urn:microsoft.com/office/officeart/2011/layout/CircleProcess"/>
    <dgm:cxn modelId="{D9C5F74E-0D73-4F77-BA65-0B5E1E2F4E32}" type="presOf" srcId="{B9A3B4B7-28A3-4643-91C9-1CE2FC021A52}" destId="{CCE69093-F005-46D6-B912-F1DE0F53000C}" srcOrd="0" destOrd="0" presId="urn:microsoft.com/office/officeart/2011/layout/CircleProcess"/>
    <dgm:cxn modelId="{E3FCD571-5807-4A62-B8A6-91779DD927E1}" srcId="{91949AD1-F00F-4607-9BB5-6F1BA997A5AA}" destId="{61A77186-C8C4-4F0A-A05B-4E52ED607DE0}" srcOrd="3" destOrd="0" parTransId="{81DB1253-7DC6-4B17-96AE-D800AB34D515}" sibTransId="{105FB445-B79B-497C-B5DE-A267388399E9}"/>
    <dgm:cxn modelId="{39895055-C3F4-4654-A205-EFDECAD34A40}" type="presOf" srcId="{4453BE53-0BDE-49BC-8F74-5EC67882A15B}" destId="{6A1AAB3C-0F24-4B6D-9217-81FDBF86BE08}" srcOrd="0" destOrd="0" presId="urn:microsoft.com/office/officeart/2011/layout/CircleProcess"/>
    <dgm:cxn modelId="{E816F37C-DB8B-47C2-9F45-4D0A0FCBCB34}" type="presOf" srcId="{4BBADFEF-F997-4088-841B-3229BD946B1C}" destId="{01551AF9-BF4B-4C37-B5A7-852175AEDE92}" srcOrd="0" destOrd="1" presId="urn:microsoft.com/office/officeart/2011/layout/CircleProcess"/>
    <dgm:cxn modelId="{674B3F7F-757F-46F6-9353-54EC813A4338}" type="presOf" srcId="{DAB32AE4-D6A0-436E-BD80-0A9A7DEB678A}" destId="{1AF304D1-DC11-4C75-88E9-51E3D84BBF1C}" srcOrd="1" destOrd="0" presId="urn:microsoft.com/office/officeart/2011/layout/CircleProcess"/>
    <dgm:cxn modelId="{38142D82-94B7-4FE4-B823-BB1B5DE497D6}" type="presOf" srcId="{83CF7190-8D51-4A3A-89EE-9AE845942D9B}" destId="{01551AF9-BF4B-4C37-B5A7-852175AEDE92}" srcOrd="0" destOrd="0" presId="urn:microsoft.com/office/officeart/2011/layout/CircleProcess"/>
    <dgm:cxn modelId="{BD175D85-B777-44AA-8431-DBF21C4CEB06}" type="presOf" srcId="{18FE8620-7301-4DFF-9A84-21B1F2609263}" destId="{87C498BE-AA3A-4F9D-8CD2-CD29012C4BF6}" srcOrd="1" destOrd="0" presId="urn:microsoft.com/office/officeart/2011/layout/CircleProcess"/>
    <dgm:cxn modelId="{6143AE86-F848-468A-923D-500296D425DB}" type="presOf" srcId="{58B6C4DE-FD2E-4CA4-ADFD-9B70F70A9DBD}" destId="{8400FC2D-C993-40FB-A37E-10F636A99AF0}" srcOrd="0" destOrd="1" presId="urn:microsoft.com/office/officeart/2011/layout/CircleProcess"/>
    <dgm:cxn modelId="{C1769A8F-69D4-4D80-9649-3C568FB4D289}" type="presOf" srcId="{DAB32AE4-D6A0-436E-BD80-0A9A7DEB678A}" destId="{D728F37D-371C-40D4-9CA1-EAC744D8D61C}" srcOrd="0" destOrd="0" presId="urn:microsoft.com/office/officeart/2011/layout/CircleProcess"/>
    <dgm:cxn modelId="{50686694-707C-44F0-9734-DEA016A88ADC}" type="presOf" srcId="{B9A3B4B7-28A3-4643-91C9-1CE2FC021A52}" destId="{EFC25797-795E-46AB-8F62-0CC626C69329}" srcOrd="1" destOrd="0" presId="urn:microsoft.com/office/officeart/2011/layout/CircleProcess"/>
    <dgm:cxn modelId="{ECAB6894-E557-4529-8420-39DFC804B960}" srcId="{B9A3B4B7-28A3-4643-91C9-1CE2FC021A52}" destId="{4BBADFEF-F997-4088-841B-3229BD946B1C}" srcOrd="1" destOrd="0" parTransId="{7EDED445-9C4B-486C-A949-A8233B4E4ECB}" sibTransId="{006BA4CC-4BBB-481B-8DE3-789475FD8119}"/>
    <dgm:cxn modelId="{614E6496-8122-4B9C-93F1-8823F604FA87}" srcId="{91949AD1-F00F-4607-9BB5-6F1BA997A5AA}" destId="{B9A3B4B7-28A3-4643-91C9-1CE2FC021A52}" srcOrd="1" destOrd="0" parTransId="{4ACEA4FA-B375-4AF8-811B-0D0FF1829E87}" sibTransId="{AC7ED692-C0D9-41A9-B4CB-A1FEBB639203}"/>
    <dgm:cxn modelId="{4F1F1898-DE21-45C7-9E71-6323BAD98D69}" type="presOf" srcId="{61A77186-C8C4-4F0A-A05B-4E52ED607DE0}" destId="{5516AD9D-374C-4EE4-A3D0-080817E2BAAC}" srcOrd="1" destOrd="0" presId="urn:microsoft.com/office/officeart/2011/layout/CircleProcess"/>
    <dgm:cxn modelId="{6BD2969F-2298-4343-A94E-DD4F99DD1D99}" type="presOf" srcId="{E2F2A4BC-7E20-4123-9C2B-E9D36BC22A25}" destId="{3BD83AEA-E36F-4979-8F6C-1243F5932970}" srcOrd="0" destOrd="0" presId="urn:microsoft.com/office/officeart/2011/layout/CircleProcess"/>
    <dgm:cxn modelId="{91E95BAD-5B9F-4AE2-9F8C-1B59A38888AC}" type="presOf" srcId="{91949AD1-F00F-4607-9BB5-6F1BA997A5AA}" destId="{A6F1C14E-BECC-4987-9825-062C0D187662}" srcOrd="0" destOrd="0" presId="urn:microsoft.com/office/officeart/2011/layout/CircleProcess"/>
    <dgm:cxn modelId="{1258DFAE-EE68-443F-A940-D05F8CCB9EC3}" type="presOf" srcId="{61A77186-C8C4-4F0A-A05B-4E52ED607DE0}" destId="{65E5B26F-99D2-4E81-8539-82B6B21C7A78}" srcOrd="0" destOrd="0" presId="urn:microsoft.com/office/officeart/2011/layout/CircleProcess"/>
    <dgm:cxn modelId="{304C8CBB-C80B-42B7-BAA2-D918D1A3B565}" type="presOf" srcId="{6C97CE75-E937-48AE-94DD-36449A4C2B2B}" destId="{3BD83AEA-E36F-4979-8F6C-1243F5932970}" srcOrd="0" destOrd="1" presId="urn:microsoft.com/office/officeart/2011/layout/CircleProcess"/>
    <dgm:cxn modelId="{89F588CD-5AA4-4278-B5B1-B558FF4215FD}" srcId="{DAB32AE4-D6A0-436E-BD80-0A9A7DEB678A}" destId="{64D2A489-0929-4EB2-9F6F-AC107D9D5CAE}" srcOrd="0" destOrd="0" parTransId="{58DDEC7C-6EFB-4E4A-9085-306B214FA908}" sibTransId="{A884B3BD-ADA7-45BD-A185-E5B1333F2DC0}"/>
    <dgm:cxn modelId="{C9A420DF-EBCF-4F9A-8E77-4B0694E0C37E}" srcId="{91949AD1-F00F-4607-9BB5-6F1BA997A5AA}" destId="{18FE8620-7301-4DFF-9A84-21B1F2609263}" srcOrd="4" destOrd="0" parTransId="{FD4138A7-FF27-46E8-9344-F14AE16B96A2}" sibTransId="{622D6F14-4EBB-4A82-A76C-F8331C079492}"/>
    <dgm:cxn modelId="{013703C6-7B95-4CC1-A113-67FBEB84CA11}" type="presParOf" srcId="{A6F1C14E-BECC-4987-9825-062C0D187662}" destId="{349A6409-F664-4B1E-8B49-78B6A2A117DF}" srcOrd="0" destOrd="0" presId="urn:microsoft.com/office/officeart/2011/layout/CircleProcess"/>
    <dgm:cxn modelId="{6D604024-47DC-4F23-873F-6BB5372DE07F}" type="presParOf" srcId="{349A6409-F664-4B1E-8B49-78B6A2A117DF}" destId="{FF5C4070-46EF-4DF1-8679-72B7D56B63DC}" srcOrd="0" destOrd="0" presId="urn:microsoft.com/office/officeart/2011/layout/CircleProcess"/>
    <dgm:cxn modelId="{D88286A9-1FEF-4711-8D27-2044EFE11A10}" type="presParOf" srcId="{A6F1C14E-BECC-4987-9825-062C0D187662}" destId="{DF911C98-0736-4355-B08D-B03E81C19266}" srcOrd="1" destOrd="0" presId="urn:microsoft.com/office/officeart/2011/layout/CircleProcess"/>
    <dgm:cxn modelId="{FA98B0A5-1020-4786-87CE-785161D5C509}" type="presParOf" srcId="{DF911C98-0736-4355-B08D-B03E81C19266}" destId="{D61BDA57-7F28-4BA9-9645-DDEDA27AC83B}" srcOrd="0" destOrd="0" presId="urn:microsoft.com/office/officeart/2011/layout/CircleProcess"/>
    <dgm:cxn modelId="{A290C790-C36D-4B75-AD63-D9ABFF983206}" type="presParOf" srcId="{A6F1C14E-BECC-4987-9825-062C0D187662}" destId="{87C498BE-AA3A-4F9D-8CD2-CD29012C4BF6}" srcOrd="2" destOrd="0" presId="urn:microsoft.com/office/officeart/2011/layout/CircleProcess"/>
    <dgm:cxn modelId="{83F1436E-AA6A-4B49-AD30-1373B61708DF}" type="presParOf" srcId="{A6F1C14E-BECC-4987-9825-062C0D187662}" destId="{DCFA4121-54E7-41AE-AF75-144717CCAC4A}" srcOrd="3" destOrd="0" presId="urn:microsoft.com/office/officeart/2011/layout/CircleProcess"/>
    <dgm:cxn modelId="{8D0DA80D-8D23-4B27-BA92-72D8A9027F39}" type="presParOf" srcId="{DCFA4121-54E7-41AE-AF75-144717CCAC4A}" destId="{43E1F7D4-C50C-47C3-9D27-F25CF3790EB0}" srcOrd="0" destOrd="0" presId="urn:microsoft.com/office/officeart/2011/layout/CircleProcess"/>
    <dgm:cxn modelId="{22A644D1-CFA4-45A9-BE3F-FD6F316B71E2}" type="presParOf" srcId="{A6F1C14E-BECC-4987-9825-062C0D187662}" destId="{DF648C5F-3D17-45B7-9252-577A80BDFD1C}" srcOrd="4" destOrd="0" presId="urn:microsoft.com/office/officeart/2011/layout/CircleProcess"/>
    <dgm:cxn modelId="{26AB3554-B8A2-440F-A8D3-94B6AF075757}" type="presParOf" srcId="{DF648C5F-3D17-45B7-9252-577A80BDFD1C}" destId="{65E5B26F-99D2-4E81-8539-82B6B21C7A78}" srcOrd="0" destOrd="0" presId="urn:microsoft.com/office/officeart/2011/layout/CircleProcess"/>
    <dgm:cxn modelId="{53CDD1C6-5E7A-4661-B666-9843D3793B79}" type="presParOf" srcId="{A6F1C14E-BECC-4987-9825-062C0D187662}" destId="{3BD83AEA-E36F-4979-8F6C-1243F5932970}" srcOrd="5" destOrd="0" presId="urn:microsoft.com/office/officeart/2011/layout/CircleProcess"/>
    <dgm:cxn modelId="{81EAEAA9-52D5-4CE7-B4D2-3AA54D65D221}" type="presParOf" srcId="{A6F1C14E-BECC-4987-9825-062C0D187662}" destId="{5516AD9D-374C-4EE4-A3D0-080817E2BAAC}" srcOrd="6" destOrd="0" presId="urn:microsoft.com/office/officeart/2011/layout/CircleProcess"/>
    <dgm:cxn modelId="{DD2E6F1A-567E-4A7D-90B2-C20F451702C4}" type="presParOf" srcId="{A6F1C14E-BECC-4987-9825-062C0D187662}" destId="{329F1C9F-B15E-4C85-9C53-36A3E17732E2}" srcOrd="7" destOrd="0" presId="urn:microsoft.com/office/officeart/2011/layout/CircleProcess"/>
    <dgm:cxn modelId="{D3A9AA0B-2E1B-463F-BFA8-CC031A330C76}" type="presParOf" srcId="{329F1C9F-B15E-4C85-9C53-36A3E17732E2}" destId="{F30CDA23-07C9-4E26-B818-3D2BC69C92D6}" srcOrd="0" destOrd="0" presId="urn:microsoft.com/office/officeart/2011/layout/CircleProcess"/>
    <dgm:cxn modelId="{990CD0A6-13BC-40AA-8FBF-39185CDB81D3}" type="presParOf" srcId="{A6F1C14E-BECC-4987-9825-062C0D187662}" destId="{FA30B833-C789-45B2-B077-0E474D1B72CD}" srcOrd="8" destOrd="0" presId="urn:microsoft.com/office/officeart/2011/layout/CircleProcess"/>
    <dgm:cxn modelId="{2AE41732-AC7F-4FDA-BED4-760231530E59}" type="presParOf" srcId="{FA30B833-C789-45B2-B077-0E474D1B72CD}" destId="{D728F37D-371C-40D4-9CA1-EAC744D8D61C}" srcOrd="0" destOrd="0" presId="urn:microsoft.com/office/officeart/2011/layout/CircleProcess"/>
    <dgm:cxn modelId="{F6F74F48-65B6-4A4C-A23A-5698943E85B1}" type="presParOf" srcId="{A6F1C14E-BECC-4987-9825-062C0D187662}" destId="{8400FC2D-C993-40FB-A37E-10F636A99AF0}" srcOrd="9" destOrd="0" presId="urn:microsoft.com/office/officeart/2011/layout/CircleProcess"/>
    <dgm:cxn modelId="{801663AF-FD16-469B-86E8-338A8E3B4B0D}" type="presParOf" srcId="{A6F1C14E-BECC-4987-9825-062C0D187662}" destId="{1AF304D1-DC11-4C75-88E9-51E3D84BBF1C}" srcOrd="10" destOrd="0" presId="urn:microsoft.com/office/officeart/2011/layout/CircleProcess"/>
    <dgm:cxn modelId="{1AFA0D8C-7193-499B-938B-ECCFD1CA9083}" type="presParOf" srcId="{A6F1C14E-BECC-4987-9825-062C0D187662}" destId="{D38580B8-5160-4266-A33A-E47ABA633DFB}" srcOrd="11" destOrd="0" presId="urn:microsoft.com/office/officeart/2011/layout/CircleProcess"/>
    <dgm:cxn modelId="{2EEA5AB0-B23E-43ED-8000-02ADF706DFB9}" type="presParOf" srcId="{D38580B8-5160-4266-A33A-E47ABA633DFB}" destId="{AB076769-EFB5-4C5B-ABA7-753C3437BB3F}" srcOrd="0" destOrd="0" presId="urn:microsoft.com/office/officeart/2011/layout/CircleProcess"/>
    <dgm:cxn modelId="{45663B0E-9836-47B8-A9D4-2F7FA662574B}" type="presParOf" srcId="{A6F1C14E-BECC-4987-9825-062C0D187662}" destId="{7B967B05-9521-4D3F-9C79-7B6780B59EA6}" srcOrd="12" destOrd="0" presId="urn:microsoft.com/office/officeart/2011/layout/CircleProcess"/>
    <dgm:cxn modelId="{658FA3A7-78D3-411B-BBEF-80566F2A6778}" type="presParOf" srcId="{7B967B05-9521-4D3F-9C79-7B6780B59EA6}" destId="{CCE69093-F005-46D6-B912-F1DE0F53000C}" srcOrd="0" destOrd="0" presId="urn:microsoft.com/office/officeart/2011/layout/CircleProcess"/>
    <dgm:cxn modelId="{201D4DCF-F237-47DB-B10A-0A1494482361}" type="presParOf" srcId="{A6F1C14E-BECC-4987-9825-062C0D187662}" destId="{01551AF9-BF4B-4C37-B5A7-852175AEDE92}" srcOrd="13" destOrd="0" presId="urn:microsoft.com/office/officeart/2011/layout/CircleProcess"/>
    <dgm:cxn modelId="{5A6A4A6B-8655-4401-A163-D6A667155157}" type="presParOf" srcId="{A6F1C14E-BECC-4987-9825-062C0D187662}" destId="{EFC25797-795E-46AB-8F62-0CC626C69329}" srcOrd="14" destOrd="0" presId="urn:microsoft.com/office/officeart/2011/layout/CircleProcess"/>
    <dgm:cxn modelId="{4329AF69-638C-45E1-AAC1-E808B523413F}" type="presParOf" srcId="{A6F1C14E-BECC-4987-9825-062C0D187662}" destId="{F7439B20-F323-438B-A8EB-DA76BBBC5E2B}" srcOrd="15" destOrd="0" presId="urn:microsoft.com/office/officeart/2011/layout/CircleProcess"/>
    <dgm:cxn modelId="{D58B0AD9-2B9D-423A-BF0A-21D61F9BD8A5}" type="presParOf" srcId="{F7439B20-F323-438B-A8EB-DA76BBBC5E2B}" destId="{1869196F-56D4-4773-B552-3C4362FA6BCF}" srcOrd="0" destOrd="0" presId="urn:microsoft.com/office/officeart/2011/layout/CircleProcess"/>
    <dgm:cxn modelId="{C87B33E4-D5A8-44AE-842D-76C98AA3719C}" type="presParOf" srcId="{A6F1C14E-BECC-4987-9825-062C0D187662}" destId="{CB34DD4F-CA14-4855-9F41-E002B977B27E}" srcOrd="16" destOrd="0" presId="urn:microsoft.com/office/officeart/2011/layout/CircleProcess"/>
    <dgm:cxn modelId="{8E758583-6DDC-4546-8925-B0B2EE486D59}" type="presParOf" srcId="{CB34DD4F-CA14-4855-9F41-E002B977B27E}" destId="{552F7C8F-C784-45F1-BAF9-1E838D0571C5}" srcOrd="0" destOrd="0" presId="urn:microsoft.com/office/officeart/2011/layout/CircleProcess"/>
    <dgm:cxn modelId="{CE68DD2E-D8BF-4C88-AC64-2120A17EDFE3}" type="presParOf" srcId="{A6F1C14E-BECC-4987-9825-062C0D187662}" destId="{6A1AAB3C-0F24-4B6D-9217-81FDBF86BE08}" srcOrd="17" destOrd="0" presId="urn:microsoft.com/office/officeart/2011/layout/CircleProcess"/>
    <dgm:cxn modelId="{A326FD74-49BC-4034-BD7A-9A51B37F8584}" type="presParOf" srcId="{A6F1C14E-BECC-4987-9825-062C0D187662}" destId="{7EC6D49D-B593-4D9D-A98D-868E8F64D797}" srcOrd="1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01EB8F3-EEA2-4198-ABC0-6E5642635623}"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133B764B-FAE5-4181-A85F-1E5B47DAE011}">
      <dgm:prSet/>
      <dgm:spPr>
        <a:effectLst/>
      </dgm:spPr>
      <dgm:t>
        <a:bodyPr/>
        <a:lstStyle/>
        <a:p>
          <a:r>
            <a:rPr lang="en-US"/>
            <a:t>ACA Companion Census AQ:</a:t>
          </a:r>
        </a:p>
      </dgm:t>
    </dgm:pt>
    <dgm:pt modelId="{C9BF6A1A-3FE4-484A-931A-3672589585B9}" type="parTrans" cxnId="{CC7F62CA-DEEA-4483-9AEB-BBECE67EA2FB}">
      <dgm:prSet/>
      <dgm:spPr/>
      <dgm:t>
        <a:bodyPr/>
        <a:lstStyle/>
        <a:p>
          <a:endParaRPr lang="en-US"/>
        </a:p>
      </dgm:t>
    </dgm:pt>
    <dgm:pt modelId="{44C16B01-FF0F-44D4-8A4D-939D9D36A4D8}" type="sibTrans" cxnId="{CC7F62CA-DEEA-4483-9AEB-BBECE67EA2FB}">
      <dgm:prSet/>
      <dgm:spPr/>
      <dgm:t>
        <a:bodyPr/>
        <a:lstStyle/>
        <a:p>
          <a:endParaRPr lang="en-US"/>
        </a:p>
      </dgm:t>
    </dgm:pt>
    <dgm:pt modelId="{1C2229D1-BD60-4300-8090-E390EFA3D75B}">
      <dgm:prSet/>
      <dgm:spPr/>
      <dgm:t>
        <a:bodyPr/>
        <a:lstStyle/>
        <a:p>
          <a:r>
            <a:rPr lang="en-US"/>
            <a:t>Shows an employee’s total hours and ACA Eligibility as well as total wages, benefits and benefit amounts</a:t>
          </a:r>
        </a:p>
      </dgm:t>
    </dgm:pt>
    <dgm:pt modelId="{F83C09A4-FC67-4B43-86D9-05733D189F6E}" type="parTrans" cxnId="{7D7AC169-8127-4332-89BE-CA4E082189FE}">
      <dgm:prSet/>
      <dgm:spPr/>
      <dgm:t>
        <a:bodyPr/>
        <a:lstStyle/>
        <a:p>
          <a:endParaRPr lang="en-US"/>
        </a:p>
      </dgm:t>
    </dgm:pt>
    <dgm:pt modelId="{2720B144-A88C-4D49-8DF0-3006C4F88C33}" type="sibTrans" cxnId="{7D7AC169-8127-4332-89BE-CA4E082189FE}">
      <dgm:prSet/>
      <dgm:spPr/>
      <dgm:t>
        <a:bodyPr/>
        <a:lstStyle/>
        <a:p>
          <a:endParaRPr lang="en-US"/>
        </a:p>
      </dgm:t>
    </dgm:pt>
    <dgm:pt modelId="{32C90A6F-A5C1-4478-B280-A90A41B61E42}">
      <dgm:prSet/>
      <dgm:spPr>
        <a:effectLst/>
      </dgm:spPr>
      <dgm:t>
        <a:bodyPr/>
        <a:lstStyle/>
        <a:p>
          <a:r>
            <a:rPr lang="en-US"/>
            <a:t>ACA Companion Insurance Offers AQ:</a:t>
          </a:r>
        </a:p>
      </dgm:t>
    </dgm:pt>
    <dgm:pt modelId="{42148D25-D413-4E62-8F81-BACB3CEE70FC}" type="parTrans" cxnId="{7B4759FD-EC6A-47B2-BE7E-0C39142AC4FD}">
      <dgm:prSet/>
      <dgm:spPr/>
      <dgm:t>
        <a:bodyPr/>
        <a:lstStyle/>
        <a:p>
          <a:endParaRPr lang="en-US"/>
        </a:p>
      </dgm:t>
    </dgm:pt>
    <dgm:pt modelId="{C867C236-E2D1-49BF-9C83-971883BDAE4A}" type="sibTrans" cxnId="{7B4759FD-EC6A-47B2-BE7E-0C39142AC4FD}">
      <dgm:prSet/>
      <dgm:spPr/>
      <dgm:t>
        <a:bodyPr/>
        <a:lstStyle/>
        <a:p>
          <a:endParaRPr lang="en-US"/>
        </a:p>
      </dgm:t>
    </dgm:pt>
    <dgm:pt modelId="{57ADC175-553F-4661-84CC-67C1B1008DE3}">
      <dgm:prSet/>
      <dgm:spPr/>
      <dgm:t>
        <a:bodyPr/>
        <a:lstStyle/>
        <a:p>
          <a:r>
            <a:rPr lang="en-US"/>
            <a:t>Displays a list of all offers made in the ACA Companion Application</a:t>
          </a:r>
        </a:p>
      </dgm:t>
    </dgm:pt>
    <dgm:pt modelId="{CF545538-9ECA-43E4-96D6-7F3BFBD5B8ED}" type="parTrans" cxnId="{D8A95AEF-7ECE-43D7-979F-874242B91621}">
      <dgm:prSet/>
      <dgm:spPr/>
      <dgm:t>
        <a:bodyPr/>
        <a:lstStyle/>
        <a:p>
          <a:endParaRPr lang="en-US"/>
        </a:p>
      </dgm:t>
    </dgm:pt>
    <dgm:pt modelId="{70D201CD-943D-4D5C-B264-7A8203BA725E}" type="sibTrans" cxnId="{D8A95AEF-7ECE-43D7-979F-874242B91621}">
      <dgm:prSet/>
      <dgm:spPr/>
      <dgm:t>
        <a:bodyPr/>
        <a:lstStyle/>
        <a:p>
          <a:endParaRPr lang="en-US"/>
        </a:p>
      </dgm:t>
    </dgm:pt>
    <dgm:pt modelId="{B52CFF81-D4BF-4231-B763-77140FE88BC9}">
      <dgm:prSet/>
      <dgm:spPr>
        <a:effectLst/>
      </dgm:spPr>
      <dgm:t>
        <a:bodyPr/>
        <a:lstStyle/>
        <a:p>
          <a:r>
            <a:rPr lang="en-US" dirty="0"/>
            <a:t>ACA Companion Employee Sync Error AQ:</a:t>
          </a:r>
        </a:p>
      </dgm:t>
    </dgm:pt>
    <dgm:pt modelId="{609B885A-53CA-4C54-A699-F79D4E10E9F1}" type="parTrans" cxnId="{4ED442E0-0D62-4F85-B1A9-E12CCF6912E4}">
      <dgm:prSet/>
      <dgm:spPr/>
      <dgm:t>
        <a:bodyPr/>
        <a:lstStyle/>
        <a:p>
          <a:endParaRPr lang="en-US"/>
        </a:p>
      </dgm:t>
    </dgm:pt>
    <dgm:pt modelId="{BB9449B4-ADC3-4B72-9E1A-0DD02F75E7F1}" type="sibTrans" cxnId="{4ED442E0-0D62-4F85-B1A9-E12CCF6912E4}">
      <dgm:prSet/>
      <dgm:spPr/>
      <dgm:t>
        <a:bodyPr/>
        <a:lstStyle/>
        <a:p>
          <a:endParaRPr lang="en-US"/>
        </a:p>
      </dgm:t>
    </dgm:pt>
    <dgm:pt modelId="{FE355810-3FC5-4DCE-8D34-B4FE38B92F65}">
      <dgm:prSet/>
      <dgm:spPr/>
      <dgm:t>
        <a:bodyPr/>
        <a:lstStyle/>
        <a:p>
          <a:r>
            <a:rPr lang="en-US" dirty="0"/>
            <a:t>Shows a list of employees who did not import into the ACA Companion</a:t>
          </a:r>
        </a:p>
      </dgm:t>
    </dgm:pt>
    <dgm:pt modelId="{B90D931D-A1CB-4E2C-A4ED-57C7D599E1F5}" type="parTrans" cxnId="{000CDE7B-AE06-44A3-BBE9-81FFC8E6A4D7}">
      <dgm:prSet/>
      <dgm:spPr/>
      <dgm:t>
        <a:bodyPr/>
        <a:lstStyle/>
        <a:p>
          <a:endParaRPr lang="en-US"/>
        </a:p>
      </dgm:t>
    </dgm:pt>
    <dgm:pt modelId="{C113A3F6-A468-4F5D-A737-ED54EA5E538B}" type="sibTrans" cxnId="{000CDE7B-AE06-44A3-BBE9-81FFC8E6A4D7}">
      <dgm:prSet/>
      <dgm:spPr/>
      <dgm:t>
        <a:bodyPr/>
        <a:lstStyle/>
        <a:p>
          <a:endParaRPr lang="en-US"/>
        </a:p>
      </dgm:t>
    </dgm:pt>
    <dgm:pt modelId="{E8D62B6C-3843-4AC5-BF16-B6591449A102}">
      <dgm:prSet/>
      <dgm:spPr/>
      <dgm:t>
        <a:bodyPr/>
        <a:lstStyle/>
        <a:p>
          <a:r>
            <a:rPr lang="en-US" dirty="0"/>
            <a:t>Displays why an employee did not import and what needs to changed</a:t>
          </a:r>
        </a:p>
      </dgm:t>
    </dgm:pt>
    <dgm:pt modelId="{8ED51A4E-339C-4C25-BCCC-5A4F1F9EC95A}" type="parTrans" cxnId="{57BCCF17-852C-4E58-A730-10F68C8810A0}">
      <dgm:prSet/>
      <dgm:spPr/>
      <dgm:t>
        <a:bodyPr/>
        <a:lstStyle/>
        <a:p>
          <a:endParaRPr lang="en-US"/>
        </a:p>
      </dgm:t>
    </dgm:pt>
    <dgm:pt modelId="{8762AB6A-7DAA-4852-87B8-20AB9EB51AA9}" type="sibTrans" cxnId="{57BCCF17-852C-4E58-A730-10F68C8810A0}">
      <dgm:prSet/>
      <dgm:spPr/>
      <dgm:t>
        <a:bodyPr/>
        <a:lstStyle/>
        <a:p>
          <a:endParaRPr lang="en-US"/>
        </a:p>
      </dgm:t>
    </dgm:pt>
    <dgm:pt modelId="{65EA1B0F-B9AB-4B0D-A97D-1D84773718E2}">
      <dgm:prSet/>
      <dgm:spPr/>
      <dgm:t>
        <a:bodyPr/>
        <a:lstStyle/>
        <a:p>
          <a:r>
            <a:rPr lang="en-US" dirty="0"/>
            <a:t>Needs to be followed by an import to update the employee records</a:t>
          </a:r>
        </a:p>
      </dgm:t>
    </dgm:pt>
    <dgm:pt modelId="{D6FD855C-2792-479D-A5D1-0E5F24C97C76}" type="parTrans" cxnId="{0F35B2D6-392A-418A-9BA4-D6C5FC69D1A9}">
      <dgm:prSet/>
      <dgm:spPr/>
      <dgm:t>
        <a:bodyPr/>
        <a:lstStyle/>
        <a:p>
          <a:endParaRPr lang="en-US"/>
        </a:p>
      </dgm:t>
    </dgm:pt>
    <dgm:pt modelId="{41D9D47C-5907-4D55-B03C-937E014E6C41}" type="sibTrans" cxnId="{0F35B2D6-392A-418A-9BA4-D6C5FC69D1A9}">
      <dgm:prSet/>
      <dgm:spPr/>
      <dgm:t>
        <a:bodyPr/>
        <a:lstStyle/>
        <a:p>
          <a:endParaRPr lang="en-US"/>
        </a:p>
      </dgm:t>
    </dgm:pt>
    <dgm:pt modelId="{F1169703-AF74-4AEE-8935-78E31D8E5597}">
      <dgm:prSet/>
      <dgm:spPr>
        <a:effectLst/>
      </dgm:spPr>
      <dgm:t>
        <a:bodyPr/>
        <a:lstStyle/>
        <a:p>
          <a:r>
            <a:rPr lang="en-US"/>
            <a:t>1095 C &amp; 1094 C Report:</a:t>
          </a:r>
        </a:p>
      </dgm:t>
    </dgm:pt>
    <dgm:pt modelId="{C858AEBA-FA30-4E7E-A0AB-48B7AC65F37A}" type="parTrans" cxnId="{07CA3F1D-15F1-4F82-B515-C01C979B0417}">
      <dgm:prSet/>
      <dgm:spPr/>
      <dgm:t>
        <a:bodyPr/>
        <a:lstStyle/>
        <a:p>
          <a:endParaRPr lang="en-US"/>
        </a:p>
      </dgm:t>
    </dgm:pt>
    <dgm:pt modelId="{6642B734-0124-4578-92C9-1C323174DC62}" type="sibTrans" cxnId="{07CA3F1D-15F1-4F82-B515-C01C979B0417}">
      <dgm:prSet/>
      <dgm:spPr/>
      <dgm:t>
        <a:bodyPr/>
        <a:lstStyle/>
        <a:p>
          <a:endParaRPr lang="en-US"/>
        </a:p>
      </dgm:t>
    </dgm:pt>
    <dgm:pt modelId="{40030999-B41A-438D-B451-3C5F91E3A01D}">
      <dgm:prSet/>
      <dgm:spPr/>
      <dgm:t>
        <a:bodyPr/>
        <a:lstStyle/>
        <a:p>
          <a:r>
            <a:rPr lang="en-US" dirty="0"/>
            <a:t>Employer-Provided Health Insurance Offer and Coverage Insurance Form</a:t>
          </a:r>
        </a:p>
      </dgm:t>
    </dgm:pt>
    <dgm:pt modelId="{90B2D4D3-A4BF-4BD9-BFAA-7C4F191DC40B}" type="parTrans" cxnId="{99DAB7DC-0722-43AC-830D-107CBEA8F3C4}">
      <dgm:prSet/>
      <dgm:spPr/>
      <dgm:t>
        <a:bodyPr/>
        <a:lstStyle/>
        <a:p>
          <a:endParaRPr lang="en-US"/>
        </a:p>
      </dgm:t>
    </dgm:pt>
    <dgm:pt modelId="{82F4FED0-4D39-473E-969B-0F043702C63C}" type="sibTrans" cxnId="{99DAB7DC-0722-43AC-830D-107CBEA8F3C4}">
      <dgm:prSet/>
      <dgm:spPr/>
      <dgm:t>
        <a:bodyPr/>
        <a:lstStyle/>
        <a:p>
          <a:endParaRPr lang="en-US"/>
        </a:p>
      </dgm:t>
    </dgm:pt>
    <dgm:pt modelId="{C2770916-6DFE-4F7D-94D7-06273F972507}">
      <dgm:prSet/>
      <dgm:spPr/>
      <dgm:t>
        <a:bodyPr/>
        <a:lstStyle/>
        <a:p>
          <a:r>
            <a:rPr lang="en-US" dirty="0"/>
            <a:t>Required to be distributed to employees of an ALE member who is full-time for one or more months during the calendar year</a:t>
          </a:r>
        </a:p>
      </dgm:t>
    </dgm:pt>
    <dgm:pt modelId="{92F177C4-B556-416C-A5A5-A1288340989C}" type="parTrans" cxnId="{9F5790FF-4C20-4E37-BFA9-F78EB8DEC355}">
      <dgm:prSet/>
      <dgm:spPr/>
      <dgm:t>
        <a:bodyPr/>
        <a:lstStyle/>
        <a:p>
          <a:endParaRPr lang="en-US"/>
        </a:p>
      </dgm:t>
    </dgm:pt>
    <dgm:pt modelId="{58999977-476C-4286-AB47-E6BC0C52E194}" type="sibTrans" cxnId="{9F5790FF-4C20-4E37-BFA9-F78EB8DEC355}">
      <dgm:prSet/>
      <dgm:spPr/>
      <dgm:t>
        <a:bodyPr/>
        <a:lstStyle/>
        <a:p>
          <a:endParaRPr lang="en-US"/>
        </a:p>
      </dgm:t>
    </dgm:pt>
    <dgm:pt modelId="{47D86B52-F794-40B5-8D83-061B69FC5AC4}" type="pres">
      <dgm:prSet presAssocID="{E01EB8F3-EEA2-4198-ABC0-6E5642635623}" presName="linear" presStyleCnt="0">
        <dgm:presLayoutVars>
          <dgm:animLvl val="lvl"/>
          <dgm:resizeHandles val="exact"/>
        </dgm:presLayoutVars>
      </dgm:prSet>
      <dgm:spPr/>
    </dgm:pt>
    <dgm:pt modelId="{9BD6187D-7AB6-4C7C-8D7A-365215B0FFDF}" type="pres">
      <dgm:prSet presAssocID="{133B764B-FAE5-4181-A85F-1E5B47DAE011}" presName="parentText" presStyleLbl="node1" presStyleIdx="0" presStyleCnt="4">
        <dgm:presLayoutVars>
          <dgm:chMax val="0"/>
          <dgm:bulletEnabled val="1"/>
        </dgm:presLayoutVars>
      </dgm:prSet>
      <dgm:spPr/>
    </dgm:pt>
    <dgm:pt modelId="{F612C613-E871-4EB3-992B-DA036D7B731B}" type="pres">
      <dgm:prSet presAssocID="{133B764B-FAE5-4181-A85F-1E5B47DAE011}" presName="childText" presStyleLbl="revTx" presStyleIdx="0" presStyleCnt="4">
        <dgm:presLayoutVars>
          <dgm:bulletEnabled val="1"/>
        </dgm:presLayoutVars>
      </dgm:prSet>
      <dgm:spPr/>
    </dgm:pt>
    <dgm:pt modelId="{692AB5D5-FDA2-496A-950A-FA8DBB0C2078}" type="pres">
      <dgm:prSet presAssocID="{32C90A6F-A5C1-4478-B280-A90A41B61E42}" presName="parentText" presStyleLbl="node1" presStyleIdx="1" presStyleCnt="4">
        <dgm:presLayoutVars>
          <dgm:chMax val="0"/>
          <dgm:bulletEnabled val="1"/>
        </dgm:presLayoutVars>
      </dgm:prSet>
      <dgm:spPr/>
    </dgm:pt>
    <dgm:pt modelId="{F5C9CA07-8165-45B4-9020-EBC1D5A5917B}" type="pres">
      <dgm:prSet presAssocID="{32C90A6F-A5C1-4478-B280-A90A41B61E42}" presName="childText" presStyleLbl="revTx" presStyleIdx="1" presStyleCnt="4">
        <dgm:presLayoutVars>
          <dgm:bulletEnabled val="1"/>
        </dgm:presLayoutVars>
      </dgm:prSet>
      <dgm:spPr/>
    </dgm:pt>
    <dgm:pt modelId="{90EC934E-71E0-4CFB-B2BC-5364F78569FB}" type="pres">
      <dgm:prSet presAssocID="{B52CFF81-D4BF-4231-B763-77140FE88BC9}" presName="parentText" presStyleLbl="node1" presStyleIdx="2" presStyleCnt="4">
        <dgm:presLayoutVars>
          <dgm:chMax val="0"/>
          <dgm:bulletEnabled val="1"/>
        </dgm:presLayoutVars>
      </dgm:prSet>
      <dgm:spPr/>
    </dgm:pt>
    <dgm:pt modelId="{04D0C2BB-AFDD-415C-9414-62D03B4300AE}" type="pres">
      <dgm:prSet presAssocID="{B52CFF81-D4BF-4231-B763-77140FE88BC9}" presName="childText" presStyleLbl="revTx" presStyleIdx="2" presStyleCnt="4">
        <dgm:presLayoutVars>
          <dgm:bulletEnabled val="1"/>
        </dgm:presLayoutVars>
      </dgm:prSet>
      <dgm:spPr/>
    </dgm:pt>
    <dgm:pt modelId="{A8794842-96F0-4185-A6C7-26EB9FCDE60F}" type="pres">
      <dgm:prSet presAssocID="{F1169703-AF74-4AEE-8935-78E31D8E5597}" presName="parentText" presStyleLbl="node1" presStyleIdx="3" presStyleCnt="4">
        <dgm:presLayoutVars>
          <dgm:chMax val="0"/>
          <dgm:bulletEnabled val="1"/>
        </dgm:presLayoutVars>
      </dgm:prSet>
      <dgm:spPr/>
    </dgm:pt>
    <dgm:pt modelId="{39E1280D-73F4-447F-8DC5-0BF91499DF4C}" type="pres">
      <dgm:prSet presAssocID="{F1169703-AF74-4AEE-8935-78E31D8E5597}" presName="childText" presStyleLbl="revTx" presStyleIdx="3" presStyleCnt="4">
        <dgm:presLayoutVars>
          <dgm:bulletEnabled val="1"/>
        </dgm:presLayoutVars>
      </dgm:prSet>
      <dgm:spPr/>
    </dgm:pt>
  </dgm:ptLst>
  <dgm:cxnLst>
    <dgm:cxn modelId="{5ABEE810-2CB1-49B0-9E1A-66A0AFFE175D}" type="presOf" srcId="{E01EB8F3-EEA2-4198-ABC0-6E5642635623}" destId="{47D86B52-F794-40B5-8D83-061B69FC5AC4}" srcOrd="0" destOrd="0" presId="urn:microsoft.com/office/officeart/2005/8/layout/vList2"/>
    <dgm:cxn modelId="{57BCCF17-852C-4E58-A730-10F68C8810A0}" srcId="{B52CFF81-D4BF-4231-B763-77140FE88BC9}" destId="{E8D62B6C-3843-4AC5-BF16-B6591449A102}" srcOrd="1" destOrd="0" parTransId="{8ED51A4E-339C-4C25-BCCC-5A4F1F9EC95A}" sibTransId="{8762AB6A-7DAA-4852-87B8-20AB9EB51AA9}"/>
    <dgm:cxn modelId="{6913B71B-B17A-4559-8D3F-ECC3DC6992A1}" type="presOf" srcId="{32C90A6F-A5C1-4478-B280-A90A41B61E42}" destId="{692AB5D5-FDA2-496A-950A-FA8DBB0C2078}" srcOrd="0" destOrd="0" presId="urn:microsoft.com/office/officeart/2005/8/layout/vList2"/>
    <dgm:cxn modelId="{07CA3F1D-15F1-4F82-B515-C01C979B0417}" srcId="{E01EB8F3-EEA2-4198-ABC0-6E5642635623}" destId="{F1169703-AF74-4AEE-8935-78E31D8E5597}" srcOrd="3" destOrd="0" parTransId="{C858AEBA-FA30-4E7E-A0AB-48B7AC65F37A}" sibTransId="{6642B734-0124-4578-92C9-1C323174DC62}"/>
    <dgm:cxn modelId="{E5DCA93D-E8EC-43D2-95B7-1E820044BF4B}" type="presOf" srcId="{B52CFF81-D4BF-4231-B763-77140FE88BC9}" destId="{90EC934E-71E0-4CFB-B2BC-5364F78569FB}" srcOrd="0" destOrd="0" presId="urn:microsoft.com/office/officeart/2005/8/layout/vList2"/>
    <dgm:cxn modelId="{55EED35C-2B98-4FE3-9376-6FBA01C15170}" type="presOf" srcId="{1C2229D1-BD60-4300-8090-E390EFA3D75B}" destId="{F612C613-E871-4EB3-992B-DA036D7B731B}" srcOrd="0" destOrd="0" presId="urn:microsoft.com/office/officeart/2005/8/layout/vList2"/>
    <dgm:cxn modelId="{08998E66-0ECC-4333-BC39-C0B9EEBBC148}" type="presOf" srcId="{F1169703-AF74-4AEE-8935-78E31D8E5597}" destId="{A8794842-96F0-4185-A6C7-26EB9FCDE60F}" srcOrd="0" destOrd="0" presId="urn:microsoft.com/office/officeart/2005/8/layout/vList2"/>
    <dgm:cxn modelId="{04BD5347-1FAA-4C67-8C64-0DCEA49F924D}" type="presOf" srcId="{FE355810-3FC5-4DCE-8D34-B4FE38B92F65}" destId="{04D0C2BB-AFDD-415C-9414-62D03B4300AE}" srcOrd="0" destOrd="0" presId="urn:microsoft.com/office/officeart/2005/8/layout/vList2"/>
    <dgm:cxn modelId="{7D7AC169-8127-4332-89BE-CA4E082189FE}" srcId="{133B764B-FAE5-4181-A85F-1E5B47DAE011}" destId="{1C2229D1-BD60-4300-8090-E390EFA3D75B}" srcOrd="0" destOrd="0" parTransId="{F83C09A4-FC67-4B43-86D9-05733D189F6E}" sibTransId="{2720B144-A88C-4D49-8DF0-3006C4F88C33}"/>
    <dgm:cxn modelId="{000CDE7B-AE06-44A3-BBE9-81FFC8E6A4D7}" srcId="{B52CFF81-D4BF-4231-B763-77140FE88BC9}" destId="{FE355810-3FC5-4DCE-8D34-B4FE38B92F65}" srcOrd="0" destOrd="0" parTransId="{B90D931D-A1CB-4E2C-A4ED-57C7D599E1F5}" sibTransId="{C113A3F6-A468-4F5D-A737-ED54EA5E538B}"/>
    <dgm:cxn modelId="{31380C84-87A8-4339-8BCA-B3F0AF0841EC}" type="presOf" srcId="{65EA1B0F-B9AB-4B0D-A97D-1D84773718E2}" destId="{04D0C2BB-AFDD-415C-9414-62D03B4300AE}" srcOrd="0" destOrd="2" presId="urn:microsoft.com/office/officeart/2005/8/layout/vList2"/>
    <dgm:cxn modelId="{D3706DAA-9278-4839-B088-CEFF5C42263E}" type="presOf" srcId="{133B764B-FAE5-4181-A85F-1E5B47DAE011}" destId="{9BD6187D-7AB6-4C7C-8D7A-365215B0FFDF}" srcOrd="0" destOrd="0" presId="urn:microsoft.com/office/officeart/2005/8/layout/vList2"/>
    <dgm:cxn modelId="{F71DF3C0-F822-47BB-9F73-09E09D48C315}" type="presOf" srcId="{E8D62B6C-3843-4AC5-BF16-B6591449A102}" destId="{04D0C2BB-AFDD-415C-9414-62D03B4300AE}" srcOrd="0" destOrd="1" presId="urn:microsoft.com/office/officeart/2005/8/layout/vList2"/>
    <dgm:cxn modelId="{CC7F62CA-DEEA-4483-9AEB-BBECE67EA2FB}" srcId="{E01EB8F3-EEA2-4198-ABC0-6E5642635623}" destId="{133B764B-FAE5-4181-A85F-1E5B47DAE011}" srcOrd="0" destOrd="0" parTransId="{C9BF6A1A-3FE4-484A-931A-3672589585B9}" sibTransId="{44C16B01-FF0F-44D4-8A4D-939D9D36A4D8}"/>
    <dgm:cxn modelId="{460F62CC-C976-462F-A78C-677671CB8345}" type="presOf" srcId="{40030999-B41A-438D-B451-3C5F91E3A01D}" destId="{39E1280D-73F4-447F-8DC5-0BF91499DF4C}" srcOrd="0" destOrd="0" presId="urn:microsoft.com/office/officeart/2005/8/layout/vList2"/>
    <dgm:cxn modelId="{876BA1CC-804C-42DB-8298-AC8229520BBA}" type="presOf" srcId="{57ADC175-553F-4661-84CC-67C1B1008DE3}" destId="{F5C9CA07-8165-45B4-9020-EBC1D5A5917B}" srcOrd="0" destOrd="0" presId="urn:microsoft.com/office/officeart/2005/8/layout/vList2"/>
    <dgm:cxn modelId="{0F35B2D6-392A-418A-9BA4-D6C5FC69D1A9}" srcId="{B52CFF81-D4BF-4231-B763-77140FE88BC9}" destId="{65EA1B0F-B9AB-4B0D-A97D-1D84773718E2}" srcOrd="2" destOrd="0" parTransId="{D6FD855C-2792-479D-A5D1-0E5F24C97C76}" sibTransId="{41D9D47C-5907-4D55-B03C-937E014E6C41}"/>
    <dgm:cxn modelId="{99DAB7DC-0722-43AC-830D-107CBEA8F3C4}" srcId="{F1169703-AF74-4AEE-8935-78E31D8E5597}" destId="{40030999-B41A-438D-B451-3C5F91E3A01D}" srcOrd="0" destOrd="0" parTransId="{90B2D4D3-A4BF-4BD9-BFAA-7C4F191DC40B}" sibTransId="{82F4FED0-4D39-473E-969B-0F043702C63C}"/>
    <dgm:cxn modelId="{4ED442E0-0D62-4F85-B1A9-E12CCF6912E4}" srcId="{E01EB8F3-EEA2-4198-ABC0-6E5642635623}" destId="{B52CFF81-D4BF-4231-B763-77140FE88BC9}" srcOrd="2" destOrd="0" parTransId="{609B885A-53CA-4C54-A699-F79D4E10E9F1}" sibTransId="{BB9449B4-ADC3-4B72-9E1A-0DD02F75E7F1}"/>
    <dgm:cxn modelId="{7DC646EA-E87F-426A-96C4-76E82CCFC663}" type="presOf" srcId="{C2770916-6DFE-4F7D-94D7-06273F972507}" destId="{39E1280D-73F4-447F-8DC5-0BF91499DF4C}" srcOrd="0" destOrd="1" presId="urn:microsoft.com/office/officeart/2005/8/layout/vList2"/>
    <dgm:cxn modelId="{D8A95AEF-7ECE-43D7-979F-874242B91621}" srcId="{32C90A6F-A5C1-4478-B280-A90A41B61E42}" destId="{57ADC175-553F-4661-84CC-67C1B1008DE3}" srcOrd="0" destOrd="0" parTransId="{CF545538-9ECA-43E4-96D6-7F3BFBD5B8ED}" sibTransId="{70D201CD-943D-4D5C-B264-7A8203BA725E}"/>
    <dgm:cxn modelId="{7B4759FD-EC6A-47B2-BE7E-0C39142AC4FD}" srcId="{E01EB8F3-EEA2-4198-ABC0-6E5642635623}" destId="{32C90A6F-A5C1-4478-B280-A90A41B61E42}" srcOrd="1" destOrd="0" parTransId="{42148D25-D413-4E62-8F81-BACB3CEE70FC}" sibTransId="{C867C236-E2D1-49BF-9C83-971883BDAE4A}"/>
    <dgm:cxn modelId="{9F5790FF-4C20-4E37-BFA9-F78EB8DEC355}" srcId="{F1169703-AF74-4AEE-8935-78E31D8E5597}" destId="{C2770916-6DFE-4F7D-94D7-06273F972507}" srcOrd="1" destOrd="0" parTransId="{92F177C4-B556-416C-A5A5-A1288340989C}" sibTransId="{58999977-476C-4286-AB47-E6BC0C52E194}"/>
    <dgm:cxn modelId="{8783C485-18C7-435F-8B69-90B8E699448D}" type="presParOf" srcId="{47D86B52-F794-40B5-8D83-061B69FC5AC4}" destId="{9BD6187D-7AB6-4C7C-8D7A-365215B0FFDF}" srcOrd="0" destOrd="0" presId="urn:microsoft.com/office/officeart/2005/8/layout/vList2"/>
    <dgm:cxn modelId="{5E0E8911-0441-46AD-B214-AE64749F846C}" type="presParOf" srcId="{47D86B52-F794-40B5-8D83-061B69FC5AC4}" destId="{F612C613-E871-4EB3-992B-DA036D7B731B}" srcOrd="1" destOrd="0" presId="urn:microsoft.com/office/officeart/2005/8/layout/vList2"/>
    <dgm:cxn modelId="{54CA3122-1D75-4172-B8A9-49423DA977BA}" type="presParOf" srcId="{47D86B52-F794-40B5-8D83-061B69FC5AC4}" destId="{692AB5D5-FDA2-496A-950A-FA8DBB0C2078}" srcOrd="2" destOrd="0" presId="urn:microsoft.com/office/officeart/2005/8/layout/vList2"/>
    <dgm:cxn modelId="{90345A4E-CB1D-4FD4-9D8F-A805AE2B1E42}" type="presParOf" srcId="{47D86B52-F794-40B5-8D83-061B69FC5AC4}" destId="{F5C9CA07-8165-45B4-9020-EBC1D5A5917B}" srcOrd="3" destOrd="0" presId="urn:microsoft.com/office/officeart/2005/8/layout/vList2"/>
    <dgm:cxn modelId="{B0EB3158-D616-492B-AE1D-48AA372A6DAB}" type="presParOf" srcId="{47D86B52-F794-40B5-8D83-061B69FC5AC4}" destId="{90EC934E-71E0-4CFB-B2BC-5364F78569FB}" srcOrd="4" destOrd="0" presId="urn:microsoft.com/office/officeart/2005/8/layout/vList2"/>
    <dgm:cxn modelId="{CB667C2A-585B-4FB7-9B9C-57324787BD3A}" type="presParOf" srcId="{47D86B52-F794-40B5-8D83-061B69FC5AC4}" destId="{04D0C2BB-AFDD-415C-9414-62D03B4300AE}" srcOrd="5" destOrd="0" presId="urn:microsoft.com/office/officeart/2005/8/layout/vList2"/>
    <dgm:cxn modelId="{B33013CF-6B49-46D4-A300-52105D2DC440}" type="presParOf" srcId="{47D86B52-F794-40B5-8D83-061B69FC5AC4}" destId="{A8794842-96F0-4185-A6C7-26EB9FCDE60F}" srcOrd="6" destOrd="0" presId="urn:microsoft.com/office/officeart/2005/8/layout/vList2"/>
    <dgm:cxn modelId="{1A3A6275-860B-41D9-A893-418C12B7BE52}" type="presParOf" srcId="{47D86B52-F794-40B5-8D83-061B69FC5AC4}" destId="{39E1280D-73F4-447F-8DC5-0BF91499DF4C}" srcOrd="7" destOrd="0" presId="urn:microsoft.com/office/officeart/2005/8/layout/vList2"/>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1949AD1-F00F-4607-9BB5-6F1BA997A5AA}" type="doc">
      <dgm:prSet loTypeId="urn:microsoft.com/office/officeart/2011/layout/CircleProcess" loCatId="process" qsTypeId="urn:microsoft.com/office/officeart/2005/8/quickstyle/simple1" qsCatId="simple" csTypeId="urn:microsoft.com/office/officeart/2005/8/colors/accent0_2" csCatId="mainScheme" phldr="1"/>
      <dgm:spPr/>
      <dgm:t>
        <a:bodyPr/>
        <a:lstStyle/>
        <a:p>
          <a:endParaRPr lang="en-US"/>
        </a:p>
      </dgm:t>
    </dgm:pt>
    <dgm:pt modelId="{CAD8F1AD-7EA8-4CBB-AADA-4DF0241CD933}">
      <dgm:prSet phldrT="[Text]">
        <dgm:style>
          <a:lnRef idx="1">
            <a:schemeClr val="accent2"/>
          </a:lnRef>
          <a:fillRef idx="2">
            <a:schemeClr val="accent2"/>
          </a:fillRef>
          <a:effectRef idx="1">
            <a:schemeClr val="accent2"/>
          </a:effectRef>
          <a:fontRef idx="minor">
            <a:schemeClr val="dk1"/>
          </a:fontRef>
        </dgm:style>
      </dgm:prSet>
      <dgm:spPr>
        <a:solidFill>
          <a:schemeClr val="bg2"/>
        </a:solidFill>
      </dgm:spPr>
      <dgm:t>
        <a:bodyPr/>
        <a:lstStyle/>
        <a:p>
          <a:r>
            <a:rPr lang="en-US" dirty="0">
              <a:latin typeface="Calibri" panose="020F0502020204030204" pitchFamily="34" charset="0"/>
            </a:rPr>
            <a:t>Determine Eligibility</a:t>
          </a:r>
        </a:p>
      </dgm:t>
    </dgm:pt>
    <dgm:pt modelId="{F6984BF2-9DAC-47B0-9E15-B90F0B206B57}" type="parTrans" cxnId="{68FBF52A-0DBB-4FD5-9427-DE288F11B3FA}">
      <dgm:prSet/>
      <dgm:spPr/>
      <dgm:t>
        <a:bodyPr/>
        <a:lstStyle/>
        <a:p>
          <a:endParaRPr lang="en-US">
            <a:latin typeface="Calibri" panose="020F0502020204030204" pitchFamily="34" charset="0"/>
          </a:endParaRPr>
        </a:p>
      </dgm:t>
    </dgm:pt>
    <dgm:pt modelId="{ECEB1886-5424-4822-A374-CA543B63C7B6}" type="sibTrans" cxnId="{68FBF52A-0DBB-4FD5-9427-DE288F11B3FA}">
      <dgm:prSet/>
      <dgm:spPr/>
      <dgm:t>
        <a:bodyPr/>
        <a:lstStyle/>
        <a:p>
          <a:endParaRPr lang="en-US">
            <a:latin typeface="Calibri" panose="020F0502020204030204" pitchFamily="34" charset="0"/>
          </a:endParaRPr>
        </a:p>
      </dgm:t>
    </dgm:pt>
    <dgm:pt modelId="{B9A3B4B7-28A3-4643-91C9-1CE2FC021A52}">
      <dgm:prSet phldrT="[Text]">
        <dgm:style>
          <a:lnRef idx="1">
            <a:schemeClr val="accent2"/>
          </a:lnRef>
          <a:fillRef idx="2">
            <a:schemeClr val="accent2"/>
          </a:fillRef>
          <a:effectRef idx="1">
            <a:schemeClr val="accent2"/>
          </a:effectRef>
          <a:fontRef idx="minor">
            <a:schemeClr val="dk1"/>
          </a:fontRef>
        </dgm:style>
      </dgm:prSet>
      <dgm:spPr>
        <a:noFill/>
      </dgm:spPr>
      <dgm:t>
        <a:bodyPr/>
        <a:lstStyle/>
        <a:p>
          <a:r>
            <a:rPr lang="en-US" dirty="0">
              <a:latin typeface="Calibri" panose="020F0502020204030204" pitchFamily="34" charset="0"/>
            </a:rPr>
            <a:t>Track Eligibility</a:t>
          </a:r>
        </a:p>
      </dgm:t>
    </dgm:pt>
    <dgm:pt modelId="{4ACEA4FA-B375-4AF8-811B-0D0FF1829E87}" type="parTrans" cxnId="{614E6496-8122-4B9C-93F1-8823F604FA87}">
      <dgm:prSet/>
      <dgm:spPr/>
      <dgm:t>
        <a:bodyPr/>
        <a:lstStyle/>
        <a:p>
          <a:endParaRPr lang="en-US">
            <a:latin typeface="Calibri" panose="020F0502020204030204" pitchFamily="34" charset="0"/>
          </a:endParaRPr>
        </a:p>
      </dgm:t>
    </dgm:pt>
    <dgm:pt modelId="{AC7ED692-C0D9-41A9-B4CB-A1FEBB639203}" type="sibTrans" cxnId="{614E6496-8122-4B9C-93F1-8823F604FA87}">
      <dgm:prSet/>
      <dgm:spPr/>
      <dgm:t>
        <a:bodyPr/>
        <a:lstStyle/>
        <a:p>
          <a:endParaRPr lang="en-US">
            <a:latin typeface="Calibri" panose="020F0502020204030204" pitchFamily="34" charset="0"/>
          </a:endParaRPr>
        </a:p>
      </dgm:t>
    </dgm:pt>
    <dgm:pt modelId="{61A77186-C8C4-4F0A-A05B-4E52ED607DE0}">
      <dgm:prSet phldrT="[Text]"/>
      <dgm:spPr>
        <a:noFill/>
      </dgm:spPr>
      <dgm:t>
        <a:bodyPr/>
        <a:lstStyle/>
        <a:p>
          <a:r>
            <a:rPr lang="en-US" dirty="0">
              <a:latin typeface="Calibri" panose="020F0502020204030204" pitchFamily="34" charset="0"/>
            </a:rPr>
            <a:t>Record Employee Response</a:t>
          </a:r>
        </a:p>
      </dgm:t>
    </dgm:pt>
    <dgm:pt modelId="{81DB1253-7DC6-4B17-96AE-D800AB34D515}" type="parTrans" cxnId="{E3FCD571-5807-4A62-B8A6-91779DD927E1}">
      <dgm:prSet/>
      <dgm:spPr/>
      <dgm:t>
        <a:bodyPr/>
        <a:lstStyle/>
        <a:p>
          <a:endParaRPr lang="en-US">
            <a:latin typeface="Calibri" panose="020F0502020204030204" pitchFamily="34" charset="0"/>
          </a:endParaRPr>
        </a:p>
      </dgm:t>
    </dgm:pt>
    <dgm:pt modelId="{105FB445-B79B-497C-B5DE-A267388399E9}" type="sibTrans" cxnId="{E3FCD571-5807-4A62-B8A6-91779DD927E1}">
      <dgm:prSet/>
      <dgm:spPr/>
      <dgm:t>
        <a:bodyPr/>
        <a:lstStyle/>
        <a:p>
          <a:endParaRPr lang="en-US">
            <a:latin typeface="Calibri" panose="020F0502020204030204" pitchFamily="34" charset="0"/>
          </a:endParaRPr>
        </a:p>
      </dgm:t>
    </dgm:pt>
    <dgm:pt modelId="{4453BE53-0BDE-49BC-8F74-5EC67882A15B}">
      <dgm:prSet phldrT="[Text]"/>
      <dgm:spPr/>
      <dgm:t>
        <a:bodyPr/>
        <a:lstStyle/>
        <a:p>
          <a:r>
            <a:rPr lang="en-US">
              <a:latin typeface="Calibri" panose="020F0502020204030204" pitchFamily="34" charset="0"/>
            </a:rPr>
            <a:t>Employee &gt; Payroll &gt; ACA Eligibility</a:t>
          </a:r>
          <a:endParaRPr lang="en-US" dirty="0">
            <a:latin typeface="Calibri" panose="020F0502020204030204" pitchFamily="34" charset="0"/>
          </a:endParaRPr>
        </a:p>
      </dgm:t>
    </dgm:pt>
    <dgm:pt modelId="{ACFF378C-5AD5-4052-9AB7-45E768B61896}" type="parTrans" cxnId="{085CE81A-D2E5-4928-8EA6-A76403709245}">
      <dgm:prSet/>
      <dgm:spPr/>
      <dgm:t>
        <a:bodyPr/>
        <a:lstStyle/>
        <a:p>
          <a:endParaRPr lang="en-US">
            <a:latin typeface="Calibri" panose="020F0502020204030204" pitchFamily="34" charset="0"/>
          </a:endParaRPr>
        </a:p>
      </dgm:t>
    </dgm:pt>
    <dgm:pt modelId="{66279E3D-E80C-43D1-8826-7855D4F04CB8}" type="sibTrans" cxnId="{085CE81A-D2E5-4928-8EA6-A76403709245}">
      <dgm:prSet/>
      <dgm:spPr/>
      <dgm:t>
        <a:bodyPr/>
        <a:lstStyle/>
        <a:p>
          <a:endParaRPr lang="en-US">
            <a:latin typeface="Calibri" panose="020F0502020204030204" pitchFamily="34" charset="0"/>
          </a:endParaRPr>
        </a:p>
      </dgm:t>
    </dgm:pt>
    <dgm:pt modelId="{64D2A489-0929-4EB2-9F6F-AC107D9D5CAE}">
      <dgm:prSet phldrT="[Text]"/>
      <dgm:spPr/>
      <dgm:t>
        <a:bodyPr/>
        <a:lstStyle/>
        <a:p>
          <a:r>
            <a:rPr lang="en-US">
              <a:latin typeface="Calibri" panose="020F0502020204030204" pitchFamily="34" charset="0"/>
            </a:rPr>
            <a:t>Benefit Package</a:t>
          </a:r>
          <a:endParaRPr lang="en-US" dirty="0">
            <a:latin typeface="Calibri" panose="020F0502020204030204" pitchFamily="34" charset="0"/>
          </a:endParaRPr>
        </a:p>
      </dgm:t>
    </dgm:pt>
    <dgm:pt modelId="{58DDEC7C-6EFB-4E4A-9085-306B214FA908}" type="parTrans" cxnId="{89F588CD-5AA4-4278-B5B1-B558FF4215FD}">
      <dgm:prSet/>
      <dgm:spPr/>
      <dgm:t>
        <a:bodyPr/>
        <a:lstStyle/>
        <a:p>
          <a:endParaRPr lang="en-US">
            <a:latin typeface="Calibri" panose="020F0502020204030204" pitchFamily="34" charset="0"/>
          </a:endParaRPr>
        </a:p>
      </dgm:t>
    </dgm:pt>
    <dgm:pt modelId="{A884B3BD-ADA7-45BD-A185-E5B1333F2DC0}" type="sibTrans" cxnId="{89F588CD-5AA4-4278-B5B1-B558FF4215FD}">
      <dgm:prSet/>
      <dgm:spPr/>
      <dgm:t>
        <a:bodyPr/>
        <a:lstStyle/>
        <a:p>
          <a:endParaRPr lang="en-US">
            <a:latin typeface="Calibri" panose="020F0502020204030204" pitchFamily="34" charset="0"/>
          </a:endParaRPr>
        </a:p>
      </dgm:t>
    </dgm:pt>
    <dgm:pt modelId="{58B6C4DE-FD2E-4CA4-ADFD-9B70F70A9DBD}">
      <dgm:prSet phldrT="[Text]"/>
      <dgm:spPr/>
      <dgm:t>
        <a:bodyPr/>
        <a:lstStyle/>
        <a:p>
          <a:r>
            <a:rPr lang="en-US">
              <a:latin typeface="Calibri" panose="020F0502020204030204" pitchFamily="34" charset="0"/>
            </a:rPr>
            <a:t>Benefit Offer Date</a:t>
          </a:r>
          <a:endParaRPr lang="en-US" dirty="0">
            <a:latin typeface="Calibri" panose="020F0502020204030204" pitchFamily="34" charset="0"/>
          </a:endParaRPr>
        </a:p>
      </dgm:t>
    </dgm:pt>
    <dgm:pt modelId="{43D1AFAB-6843-434C-B6B3-8BAFB83BB855}" type="parTrans" cxnId="{CB213310-6DD2-4721-97E1-75925A269FBF}">
      <dgm:prSet/>
      <dgm:spPr/>
      <dgm:t>
        <a:bodyPr/>
        <a:lstStyle/>
        <a:p>
          <a:endParaRPr lang="en-US">
            <a:latin typeface="Calibri" panose="020F0502020204030204" pitchFamily="34" charset="0"/>
          </a:endParaRPr>
        </a:p>
      </dgm:t>
    </dgm:pt>
    <dgm:pt modelId="{C0681C81-C327-448D-B5D4-835B3CC83652}" type="sibTrans" cxnId="{CB213310-6DD2-4721-97E1-75925A269FBF}">
      <dgm:prSet/>
      <dgm:spPr/>
      <dgm:t>
        <a:bodyPr/>
        <a:lstStyle/>
        <a:p>
          <a:endParaRPr lang="en-US">
            <a:latin typeface="Calibri" panose="020F0502020204030204" pitchFamily="34" charset="0"/>
          </a:endParaRPr>
        </a:p>
      </dgm:t>
    </dgm:pt>
    <dgm:pt modelId="{E2F2A4BC-7E20-4123-9C2B-E9D36BC22A25}">
      <dgm:prSet phldrT="[Text]"/>
      <dgm:spPr/>
      <dgm:t>
        <a:bodyPr/>
        <a:lstStyle/>
        <a:p>
          <a:r>
            <a:rPr lang="en-US" dirty="0">
              <a:latin typeface="Calibri" panose="020F0502020204030204" pitchFamily="34" charset="0"/>
            </a:rPr>
            <a:t>Enrollment – Plan choice</a:t>
          </a:r>
        </a:p>
      </dgm:t>
    </dgm:pt>
    <dgm:pt modelId="{0755FDD5-F27E-42D8-9A58-68F68DA66A96}" type="parTrans" cxnId="{BA3D705B-A7E5-45E7-847E-CD5EAD691C86}">
      <dgm:prSet/>
      <dgm:spPr/>
      <dgm:t>
        <a:bodyPr/>
        <a:lstStyle/>
        <a:p>
          <a:endParaRPr lang="en-US">
            <a:latin typeface="Calibri" panose="020F0502020204030204" pitchFamily="34" charset="0"/>
          </a:endParaRPr>
        </a:p>
      </dgm:t>
    </dgm:pt>
    <dgm:pt modelId="{94ACEC57-DA6A-4DA2-89A3-A3559FDFFEDC}" type="sibTrans" cxnId="{BA3D705B-A7E5-45E7-847E-CD5EAD691C86}">
      <dgm:prSet/>
      <dgm:spPr/>
      <dgm:t>
        <a:bodyPr/>
        <a:lstStyle/>
        <a:p>
          <a:endParaRPr lang="en-US">
            <a:latin typeface="Calibri" panose="020F0502020204030204" pitchFamily="34" charset="0"/>
          </a:endParaRPr>
        </a:p>
      </dgm:t>
    </dgm:pt>
    <dgm:pt modelId="{6C97CE75-E937-48AE-94DD-36449A4C2B2B}">
      <dgm:prSet phldrT="[Text]"/>
      <dgm:spPr/>
      <dgm:t>
        <a:bodyPr/>
        <a:lstStyle/>
        <a:p>
          <a:r>
            <a:rPr lang="en-US">
              <a:latin typeface="Calibri" panose="020F0502020204030204" pitchFamily="34" charset="0"/>
            </a:rPr>
            <a:t>Declination – Reason</a:t>
          </a:r>
          <a:endParaRPr lang="en-US" dirty="0">
            <a:latin typeface="Calibri" panose="020F0502020204030204" pitchFamily="34" charset="0"/>
          </a:endParaRPr>
        </a:p>
      </dgm:t>
    </dgm:pt>
    <dgm:pt modelId="{9C496BE6-68B4-4764-B362-C6C44C7F04EF}" type="parTrans" cxnId="{FF92BD07-C2EF-4DAF-84AB-2A81584350EC}">
      <dgm:prSet/>
      <dgm:spPr/>
      <dgm:t>
        <a:bodyPr/>
        <a:lstStyle/>
        <a:p>
          <a:endParaRPr lang="en-US">
            <a:latin typeface="Calibri" panose="020F0502020204030204" pitchFamily="34" charset="0"/>
          </a:endParaRPr>
        </a:p>
      </dgm:t>
    </dgm:pt>
    <dgm:pt modelId="{A6511553-4E2E-4606-AB70-29E0424E1FE1}" type="sibTrans" cxnId="{FF92BD07-C2EF-4DAF-84AB-2A81584350EC}">
      <dgm:prSet/>
      <dgm:spPr/>
      <dgm:t>
        <a:bodyPr/>
        <a:lstStyle/>
        <a:p>
          <a:endParaRPr lang="en-US">
            <a:latin typeface="Calibri" panose="020F0502020204030204" pitchFamily="34" charset="0"/>
          </a:endParaRPr>
        </a:p>
      </dgm:t>
    </dgm:pt>
    <dgm:pt modelId="{DAB32AE4-D6A0-436E-BD80-0A9A7DEB678A}">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latin typeface="Calibri" panose="020F0502020204030204" pitchFamily="34" charset="0"/>
            </a:rPr>
            <a:t>Make Offer</a:t>
          </a:r>
        </a:p>
      </dgm:t>
    </dgm:pt>
    <dgm:pt modelId="{E3202445-945F-48EF-A625-684C245553CD}" type="parTrans" cxnId="{C6BFB15B-3C79-4EA7-A2B4-B755759BCB4D}">
      <dgm:prSet/>
      <dgm:spPr/>
      <dgm:t>
        <a:bodyPr/>
        <a:lstStyle/>
        <a:p>
          <a:endParaRPr lang="en-US"/>
        </a:p>
      </dgm:t>
    </dgm:pt>
    <dgm:pt modelId="{13429835-D150-42B4-B7E1-1DC322FCABD9}" type="sibTrans" cxnId="{C6BFB15B-3C79-4EA7-A2B4-B755759BCB4D}">
      <dgm:prSet/>
      <dgm:spPr/>
      <dgm:t>
        <a:bodyPr/>
        <a:lstStyle/>
        <a:p>
          <a:endParaRPr lang="en-US"/>
        </a:p>
      </dgm:t>
    </dgm:pt>
    <dgm:pt modelId="{83CF7190-8D51-4A3A-89EE-9AE845942D9B}">
      <dgm:prSet phldrT="[Text]"/>
      <dgm:spPr/>
      <dgm:t>
        <a:bodyPr/>
        <a:lstStyle/>
        <a:p>
          <a:r>
            <a:rPr lang="en-US">
              <a:latin typeface="Calibri" panose="020F0502020204030204" pitchFamily="34" charset="0"/>
            </a:rPr>
            <a:t>ACA Counters</a:t>
          </a:r>
          <a:endParaRPr lang="en-US" dirty="0">
            <a:latin typeface="Calibri" panose="020F0502020204030204" pitchFamily="34" charset="0"/>
          </a:endParaRPr>
        </a:p>
      </dgm:t>
    </dgm:pt>
    <dgm:pt modelId="{70FC5463-ACB6-4AA8-84B8-AEFB080029D3}" type="parTrans" cxnId="{E01C3662-64E6-4D1D-897F-C20FA2A6719D}">
      <dgm:prSet/>
      <dgm:spPr/>
      <dgm:t>
        <a:bodyPr/>
        <a:lstStyle/>
        <a:p>
          <a:endParaRPr lang="en-US"/>
        </a:p>
      </dgm:t>
    </dgm:pt>
    <dgm:pt modelId="{FD29D121-28F4-4C0F-812D-D33D4177A1CB}" type="sibTrans" cxnId="{E01C3662-64E6-4D1D-897F-C20FA2A6719D}">
      <dgm:prSet/>
      <dgm:spPr/>
      <dgm:t>
        <a:bodyPr/>
        <a:lstStyle/>
        <a:p>
          <a:endParaRPr lang="en-US"/>
        </a:p>
      </dgm:t>
    </dgm:pt>
    <dgm:pt modelId="{4BBADFEF-F997-4088-841B-3229BD946B1C}">
      <dgm:prSet phldrT="[Text]"/>
      <dgm:spPr/>
      <dgm:t>
        <a:bodyPr/>
        <a:lstStyle/>
        <a:p>
          <a:r>
            <a:rPr lang="en-US">
              <a:latin typeface="Calibri" panose="020F0502020204030204" pitchFamily="34" charset="0"/>
            </a:rPr>
            <a:t>ACA Reports</a:t>
          </a:r>
          <a:endParaRPr lang="en-US" dirty="0">
            <a:latin typeface="Calibri" panose="020F0502020204030204" pitchFamily="34" charset="0"/>
          </a:endParaRPr>
        </a:p>
      </dgm:t>
    </dgm:pt>
    <dgm:pt modelId="{7EDED445-9C4B-486C-A949-A8233B4E4ECB}" type="parTrans" cxnId="{ECAB6894-E557-4529-8420-39DFC804B960}">
      <dgm:prSet/>
      <dgm:spPr/>
      <dgm:t>
        <a:bodyPr/>
        <a:lstStyle/>
        <a:p>
          <a:endParaRPr lang="en-US"/>
        </a:p>
      </dgm:t>
    </dgm:pt>
    <dgm:pt modelId="{006BA4CC-4BBB-481B-8DE3-789475FD8119}" type="sibTrans" cxnId="{ECAB6894-E557-4529-8420-39DFC804B960}">
      <dgm:prSet/>
      <dgm:spPr/>
      <dgm:t>
        <a:bodyPr/>
        <a:lstStyle/>
        <a:p>
          <a:endParaRPr lang="en-US"/>
        </a:p>
      </dgm:t>
    </dgm:pt>
    <dgm:pt modelId="{18FE8620-7301-4DFF-9A84-21B1F2609263}">
      <dgm:prSet phldrT="[Text]"/>
      <dgm:spPr>
        <a:noFill/>
      </dgm:spPr>
      <dgm:t>
        <a:bodyPr/>
        <a:lstStyle/>
        <a:p>
          <a:r>
            <a:rPr lang="en-US" dirty="0">
              <a:latin typeface="Calibri" panose="020F0502020204030204" pitchFamily="34" charset="0"/>
            </a:rPr>
            <a:t>Review &amp; Record</a:t>
          </a:r>
        </a:p>
      </dgm:t>
    </dgm:pt>
    <dgm:pt modelId="{FD4138A7-FF27-46E8-9344-F14AE16B96A2}" type="parTrans" cxnId="{C9A420DF-EBCF-4F9A-8E77-4B0694E0C37E}">
      <dgm:prSet/>
      <dgm:spPr/>
      <dgm:t>
        <a:bodyPr/>
        <a:lstStyle/>
        <a:p>
          <a:endParaRPr lang="en-US"/>
        </a:p>
      </dgm:t>
    </dgm:pt>
    <dgm:pt modelId="{622D6F14-4EBB-4A82-A76C-F8331C079492}" type="sibTrans" cxnId="{C9A420DF-EBCF-4F9A-8E77-4B0694E0C37E}">
      <dgm:prSet/>
      <dgm:spPr/>
      <dgm:t>
        <a:bodyPr/>
        <a:lstStyle/>
        <a:p>
          <a:endParaRPr lang="en-US"/>
        </a:p>
      </dgm:t>
    </dgm:pt>
    <dgm:pt modelId="{A6F1C14E-BECC-4987-9825-062C0D187662}" type="pres">
      <dgm:prSet presAssocID="{91949AD1-F00F-4607-9BB5-6F1BA997A5AA}" presName="Name0" presStyleCnt="0">
        <dgm:presLayoutVars>
          <dgm:chMax val="11"/>
          <dgm:chPref val="11"/>
          <dgm:dir/>
          <dgm:resizeHandles/>
        </dgm:presLayoutVars>
      </dgm:prSet>
      <dgm:spPr/>
    </dgm:pt>
    <dgm:pt modelId="{349A6409-F664-4B1E-8B49-78B6A2A117DF}" type="pres">
      <dgm:prSet presAssocID="{18FE8620-7301-4DFF-9A84-21B1F2609263}" presName="Accent5" presStyleCnt="0"/>
      <dgm:spPr/>
    </dgm:pt>
    <dgm:pt modelId="{FF5C4070-46EF-4DF1-8679-72B7D56B63DC}" type="pres">
      <dgm:prSet presAssocID="{18FE8620-7301-4DFF-9A84-21B1F2609263}" presName="Accent" presStyleLbl="node1" presStyleIdx="0" presStyleCnt="5"/>
      <dgm:spPr/>
    </dgm:pt>
    <dgm:pt modelId="{DF911C98-0736-4355-B08D-B03E81C19266}" type="pres">
      <dgm:prSet presAssocID="{18FE8620-7301-4DFF-9A84-21B1F2609263}" presName="ParentBackground5" presStyleCnt="0"/>
      <dgm:spPr/>
    </dgm:pt>
    <dgm:pt modelId="{D61BDA57-7F28-4BA9-9645-DDEDA27AC83B}" type="pres">
      <dgm:prSet presAssocID="{18FE8620-7301-4DFF-9A84-21B1F2609263}" presName="ParentBackground" presStyleLbl="fgAcc1" presStyleIdx="0" presStyleCnt="5"/>
      <dgm:spPr/>
    </dgm:pt>
    <dgm:pt modelId="{87C498BE-AA3A-4F9D-8CD2-CD29012C4BF6}" type="pres">
      <dgm:prSet presAssocID="{18FE8620-7301-4DFF-9A84-21B1F2609263}" presName="Parent5" presStyleLbl="revTx" presStyleIdx="0" presStyleCnt="4">
        <dgm:presLayoutVars>
          <dgm:chMax val="1"/>
          <dgm:chPref val="1"/>
          <dgm:bulletEnabled val="1"/>
        </dgm:presLayoutVars>
      </dgm:prSet>
      <dgm:spPr/>
    </dgm:pt>
    <dgm:pt modelId="{DCFA4121-54E7-41AE-AF75-144717CCAC4A}" type="pres">
      <dgm:prSet presAssocID="{61A77186-C8C4-4F0A-A05B-4E52ED607DE0}" presName="Accent4" presStyleCnt="0"/>
      <dgm:spPr/>
    </dgm:pt>
    <dgm:pt modelId="{43E1F7D4-C50C-47C3-9D27-F25CF3790EB0}" type="pres">
      <dgm:prSet presAssocID="{61A77186-C8C4-4F0A-A05B-4E52ED607DE0}" presName="Accent" presStyleLbl="node1" presStyleIdx="1" presStyleCnt="5"/>
      <dgm:spPr/>
    </dgm:pt>
    <dgm:pt modelId="{DF648C5F-3D17-45B7-9252-577A80BDFD1C}" type="pres">
      <dgm:prSet presAssocID="{61A77186-C8C4-4F0A-A05B-4E52ED607DE0}" presName="ParentBackground4" presStyleCnt="0"/>
      <dgm:spPr/>
    </dgm:pt>
    <dgm:pt modelId="{65E5B26F-99D2-4E81-8539-82B6B21C7A78}" type="pres">
      <dgm:prSet presAssocID="{61A77186-C8C4-4F0A-A05B-4E52ED607DE0}" presName="ParentBackground" presStyleLbl="fgAcc1" presStyleIdx="1" presStyleCnt="5"/>
      <dgm:spPr/>
    </dgm:pt>
    <dgm:pt modelId="{3BD83AEA-E36F-4979-8F6C-1243F5932970}" type="pres">
      <dgm:prSet presAssocID="{61A77186-C8C4-4F0A-A05B-4E52ED607DE0}" presName="Child4" presStyleLbl="revTx" presStyleIdx="0" presStyleCnt="4">
        <dgm:presLayoutVars>
          <dgm:chMax val="0"/>
          <dgm:chPref val="0"/>
          <dgm:bulletEnabled val="1"/>
        </dgm:presLayoutVars>
      </dgm:prSet>
      <dgm:spPr/>
    </dgm:pt>
    <dgm:pt modelId="{5516AD9D-374C-4EE4-A3D0-080817E2BAAC}" type="pres">
      <dgm:prSet presAssocID="{61A77186-C8C4-4F0A-A05B-4E52ED607DE0}" presName="Parent4" presStyleLbl="revTx" presStyleIdx="0" presStyleCnt="4">
        <dgm:presLayoutVars>
          <dgm:chMax val="1"/>
          <dgm:chPref val="1"/>
          <dgm:bulletEnabled val="1"/>
        </dgm:presLayoutVars>
      </dgm:prSet>
      <dgm:spPr/>
    </dgm:pt>
    <dgm:pt modelId="{329F1C9F-B15E-4C85-9C53-36A3E17732E2}" type="pres">
      <dgm:prSet presAssocID="{DAB32AE4-D6A0-436E-BD80-0A9A7DEB678A}" presName="Accent3" presStyleCnt="0"/>
      <dgm:spPr/>
    </dgm:pt>
    <dgm:pt modelId="{F30CDA23-07C9-4E26-B818-3D2BC69C92D6}" type="pres">
      <dgm:prSet presAssocID="{DAB32AE4-D6A0-436E-BD80-0A9A7DEB678A}" presName="Accent" presStyleLbl="node1" presStyleIdx="2" presStyleCnt="5">
        <dgm:style>
          <a:lnRef idx="2">
            <a:schemeClr val="accent2">
              <a:shade val="50000"/>
            </a:schemeClr>
          </a:lnRef>
          <a:fillRef idx="1">
            <a:schemeClr val="accent2"/>
          </a:fillRef>
          <a:effectRef idx="0">
            <a:schemeClr val="accent2"/>
          </a:effectRef>
          <a:fontRef idx="minor">
            <a:schemeClr val="lt1"/>
          </a:fontRef>
        </dgm:style>
      </dgm:prSet>
      <dgm:spPr/>
    </dgm:pt>
    <dgm:pt modelId="{FA30B833-C789-45B2-B077-0E474D1B72CD}" type="pres">
      <dgm:prSet presAssocID="{DAB32AE4-D6A0-436E-BD80-0A9A7DEB678A}" presName="ParentBackground3" presStyleCnt="0"/>
      <dgm:spPr/>
    </dgm:pt>
    <dgm:pt modelId="{D728F37D-371C-40D4-9CA1-EAC744D8D61C}" type="pres">
      <dgm:prSet presAssocID="{DAB32AE4-D6A0-436E-BD80-0A9A7DEB678A}" presName="ParentBackground" presStyleLbl="fgAcc1" presStyleIdx="2" presStyleCnt="5"/>
      <dgm:spPr/>
    </dgm:pt>
    <dgm:pt modelId="{8400FC2D-C993-40FB-A37E-10F636A99AF0}" type="pres">
      <dgm:prSet presAssocID="{DAB32AE4-D6A0-436E-BD80-0A9A7DEB678A}" presName="Child3" presStyleLbl="revTx" presStyleIdx="1" presStyleCnt="4">
        <dgm:presLayoutVars>
          <dgm:chMax val="0"/>
          <dgm:chPref val="0"/>
          <dgm:bulletEnabled val="1"/>
        </dgm:presLayoutVars>
      </dgm:prSet>
      <dgm:spPr/>
    </dgm:pt>
    <dgm:pt modelId="{1AF304D1-DC11-4C75-88E9-51E3D84BBF1C}" type="pres">
      <dgm:prSet presAssocID="{DAB32AE4-D6A0-436E-BD80-0A9A7DEB678A}" presName="Parent3" presStyleLbl="revTx" presStyleIdx="1" presStyleCnt="4">
        <dgm:presLayoutVars>
          <dgm:chMax val="1"/>
          <dgm:chPref val="1"/>
          <dgm:bulletEnabled val="1"/>
        </dgm:presLayoutVars>
      </dgm:prSet>
      <dgm:spPr/>
    </dgm:pt>
    <dgm:pt modelId="{D38580B8-5160-4266-A33A-E47ABA633DFB}" type="pres">
      <dgm:prSet presAssocID="{B9A3B4B7-28A3-4643-91C9-1CE2FC021A52}" presName="Accent2" presStyleCnt="0"/>
      <dgm:spPr/>
    </dgm:pt>
    <dgm:pt modelId="{AB076769-EFB5-4C5B-ABA7-753C3437BB3F}" type="pres">
      <dgm:prSet presAssocID="{B9A3B4B7-28A3-4643-91C9-1CE2FC021A52}" presName="Accent" presStyleLbl="node1" presStyleIdx="3" presStyleCnt="5">
        <dgm:style>
          <a:lnRef idx="1">
            <a:schemeClr val="accent2"/>
          </a:lnRef>
          <a:fillRef idx="2">
            <a:schemeClr val="accent2"/>
          </a:fillRef>
          <a:effectRef idx="1">
            <a:schemeClr val="accent2"/>
          </a:effectRef>
          <a:fontRef idx="minor">
            <a:schemeClr val="dk1"/>
          </a:fontRef>
        </dgm:style>
      </dgm:prSet>
      <dgm:spPr>
        <a:solidFill>
          <a:schemeClr val="bg1"/>
        </a:solidFill>
      </dgm:spPr>
    </dgm:pt>
    <dgm:pt modelId="{7B967B05-9521-4D3F-9C79-7B6780B59EA6}" type="pres">
      <dgm:prSet presAssocID="{B9A3B4B7-28A3-4643-91C9-1CE2FC021A52}" presName="ParentBackground2" presStyleCnt="0"/>
      <dgm:spPr/>
    </dgm:pt>
    <dgm:pt modelId="{CCE69093-F005-46D6-B912-F1DE0F53000C}" type="pres">
      <dgm:prSet presAssocID="{B9A3B4B7-28A3-4643-91C9-1CE2FC021A52}" presName="ParentBackground" presStyleLbl="fgAcc1" presStyleIdx="3" presStyleCnt="5"/>
      <dgm:spPr/>
    </dgm:pt>
    <dgm:pt modelId="{01551AF9-BF4B-4C37-B5A7-852175AEDE92}" type="pres">
      <dgm:prSet presAssocID="{B9A3B4B7-28A3-4643-91C9-1CE2FC021A52}" presName="Child2" presStyleLbl="revTx" presStyleIdx="2" presStyleCnt="4">
        <dgm:presLayoutVars>
          <dgm:chMax val="0"/>
          <dgm:chPref val="0"/>
          <dgm:bulletEnabled val="1"/>
        </dgm:presLayoutVars>
      </dgm:prSet>
      <dgm:spPr/>
    </dgm:pt>
    <dgm:pt modelId="{EFC25797-795E-46AB-8F62-0CC626C69329}" type="pres">
      <dgm:prSet presAssocID="{B9A3B4B7-28A3-4643-91C9-1CE2FC021A52}" presName="Parent2" presStyleLbl="revTx" presStyleIdx="2" presStyleCnt="4">
        <dgm:presLayoutVars>
          <dgm:chMax val="1"/>
          <dgm:chPref val="1"/>
          <dgm:bulletEnabled val="1"/>
        </dgm:presLayoutVars>
      </dgm:prSet>
      <dgm:spPr/>
    </dgm:pt>
    <dgm:pt modelId="{F7439B20-F323-438B-A8EB-DA76BBBC5E2B}" type="pres">
      <dgm:prSet presAssocID="{CAD8F1AD-7EA8-4CBB-AADA-4DF0241CD933}" presName="Accent1" presStyleCnt="0"/>
      <dgm:spPr/>
    </dgm:pt>
    <dgm:pt modelId="{1869196F-56D4-4773-B552-3C4362FA6BCF}" type="pres">
      <dgm:prSet presAssocID="{CAD8F1AD-7EA8-4CBB-AADA-4DF0241CD933}" presName="Accent" presStyleLbl="node1" presStyleIdx="4" presStyleCnt="5"/>
      <dgm:spPr>
        <a:solidFill>
          <a:schemeClr val="bg2"/>
        </a:solidFill>
      </dgm:spPr>
    </dgm:pt>
    <dgm:pt modelId="{CB34DD4F-CA14-4855-9F41-E002B977B27E}" type="pres">
      <dgm:prSet presAssocID="{CAD8F1AD-7EA8-4CBB-AADA-4DF0241CD933}" presName="ParentBackground1" presStyleCnt="0"/>
      <dgm:spPr/>
    </dgm:pt>
    <dgm:pt modelId="{552F7C8F-C784-45F1-BAF9-1E838D0571C5}" type="pres">
      <dgm:prSet presAssocID="{CAD8F1AD-7EA8-4CBB-AADA-4DF0241CD933}" presName="ParentBackground" presStyleLbl="fgAcc1" presStyleIdx="4" presStyleCnt="5"/>
      <dgm:spPr/>
    </dgm:pt>
    <dgm:pt modelId="{6A1AAB3C-0F24-4B6D-9217-81FDBF86BE08}" type="pres">
      <dgm:prSet presAssocID="{CAD8F1AD-7EA8-4CBB-AADA-4DF0241CD933}" presName="Child1" presStyleLbl="revTx" presStyleIdx="3" presStyleCnt="4">
        <dgm:presLayoutVars>
          <dgm:chMax val="0"/>
          <dgm:chPref val="0"/>
          <dgm:bulletEnabled val="1"/>
        </dgm:presLayoutVars>
      </dgm:prSet>
      <dgm:spPr/>
    </dgm:pt>
    <dgm:pt modelId="{7EC6D49D-B593-4D9D-A98D-868E8F64D797}" type="pres">
      <dgm:prSet presAssocID="{CAD8F1AD-7EA8-4CBB-AADA-4DF0241CD933}" presName="Parent1" presStyleLbl="revTx" presStyleIdx="3" presStyleCnt="4">
        <dgm:presLayoutVars>
          <dgm:chMax val="1"/>
          <dgm:chPref val="1"/>
          <dgm:bulletEnabled val="1"/>
        </dgm:presLayoutVars>
      </dgm:prSet>
      <dgm:spPr/>
    </dgm:pt>
  </dgm:ptLst>
  <dgm:cxnLst>
    <dgm:cxn modelId="{FF92BD07-C2EF-4DAF-84AB-2A81584350EC}" srcId="{61A77186-C8C4-4F0A-A05B-4E52ED607DE0}" destId="{6C97CE75-E937-48AE-94DD-36449A4C2B2B}" srcOrd="1" destOrd="0" parTransId="{9C496BE6-68B4-4764-B362-C6C44C7F04EF}" sibTransId="{A6511553-4E2E-4606-AB70-29E0424E1FE1}"/>
    <dgm:cxn modelId="{CB213310-6DD2-4721-97E1-75925A269FBF}" srcId="{DAB32AE4-D6A0-436E-BD80-0A9A7DEB678A}" destId="{58B6C4DE-FD2E-4CA4-ADFD-9B70F70A9DBD}" srcOrd="1" destOrd="0" parTransId="{43D1AFAB-6843-434C-B6B3-8BAFB83BB855}" sibTransId="{C0681C81-C327-448D-B5D4-835B3CC83652}"/>
    <dgm:cxn modelId="{87AA7516-ED02-4BB8-87AC-74465BB4DAA2}" type="presOf" srcId="{CAD8F1AD-7EA8-4CBB-AADA-4DF0241CD933}" destId="{7EC6D49D-B593-4D9D-A98D-868E8F64D797}" srcOrd="1" destOrd="0" presId="urn:microsoft.com/office/officeart/2011/layout/CircleProcess"/>
    <dgm:cxn modelId="{085CE81A-D2E5-4928-8EA6-A76403709245}" srcId="{CAD8F1AD-7EA8-4CBB-AADA-4DF0241CD933}" destId="{4453BE53-0BDE-49BC-8F74-5EC67882A15B}" srcOrd="0" destOrd="0" parTransId="{ACFF378C-5AD5-4052-9AB7-45E768B61896}" sibTransId="{66279E3D-E80C-43D1-8826-7855D4F04CB8}"/>
    <dgm:cxn modelId="{68FBF52A-0DBB-4FD5-9427-DE288F11B3FA}" srcId="{91949AD1-F00F-4607-9BB5-6F1BA997A5AA}" destId="{CAD8F1AD-7EA8-4CBB-AADA-4DF0241CD933}" srcOrd="0" destOrd="0" parTransId="{F6984BF2-9DAC-47B0-9E15-B90F0B206B57}" sibTransId="{ECEB1886-5424-4822-A374-CA543B63C7B6}"/>
    <dgm:cxn modelId="{092EB933-A9E5-47AB-8E27-C164C40FE493}" type="presOf" srcId="{CAD8F1AD-7EA8-4CBB-AADA-4DF0241CD933}" destId="{552F7C8F-C784-45F1-BAF9-1E838D0571C5}" srcOrd="0" destOrd="0" presId="urn:microsoft.com/office/officeart/2011/layout/CircleProcess"/>
    <dgm:cxn modelId="{CFDB2D38-7FB5-48BB-8643-B84905B414E2}" type="presOf" srcId="{64D2A489-0929-4EB2-9F6F-AC107D9D5CAE}" destId="{8400FC2D-C993-40FB-A37E-10F636A99AF0}" srcOrd="0" destOrd="0" presId="urn:microsoft.com/office/officeart/2011/layout/CircleProcess"/>
    <dgm:cxn modelId="{BA3D705B-A7E5-45E7-847E-CD5EAD691C86}" srcId="{61A77186-C8C4-4F0A-A05B-4E52ED607DE0}" destId="{E2F2A4BC-7E20-4123-9C2B-E9D36BC22A25}" srcOrd="0" destOrd="0" parTransId="{0755FDD5-F27E-42D8-9A58-68F68DA66A96}" sibTransId="{94ACEC57-DA6A-4DA2-89A3-A3559FDFFEDC}"/>
    <dgm:cxn modelId="{C6BFB15B-3C79-4EA7-A2B4-B755759BCB4D}" srcId="{91949AD1-F00F-4607-9BB5-6F1BA997A5AA}" destId="{DAB32AE4-D6A0-436E-BD80-0A9A7DEB678A}" srcOrd="2" destOrd="0" parTransId="{E3202445-945F-48EF-A625-684C245553CD}" sibTransId="{13429835-D150-42B4-B7E1-1DC322FCABD9}"/>
    <dgm:cxn modelId="{E01C3662-64E6-4D1D-897F-C20FA2A6719D}" srcId="{B9A3B4B7-28A3-4643-91C9-1CE2FC021A52}" destId="{83CF7190-8D51-4A3A-89EE-9AE845942D9B}" srcOrd="0" destOrd="0" parTransId="{70FC5463-ACB6-4AA8-84B8-AEFB080029D3}" sibTransId="{FD29D121-28F4-4C0F-812D-D33D4177A1CB}"/>
    <dgm:cxn modelId="{6699DD65-8B83-4A65-A63F-D354FB3AC687}" type="presOf" srcId="{18FE8620-7301-4DFF-9A84-21B1F2609263}" destId="{D61BDA57-7F28-4BA9-9645-DDEDA27AC83B}" srcOrd="0" destOrd="0" presId="urn:microsoft.com/office/officeart/2011/layout/CircleProcess"/>
    <dgm:cxn modelId="{D9C5F74E-0D73-4F77-BA65-0B5E1E2F4E32}" type="presOf" srcId="{B9A3B4B7-28A3-4643-91C9-1CE2FC021A52}" destId="{CCE69093-F005-46D6-B912-F1DE0F53000C}" srcOrd="0" destOrd="0" presId="urn:microsoft.com/office/officeart/2011/layout/CircleProcess"/>
    <dgm:cxn modelId="{E3FCD571-5807-4A62-B8A6-91779DD927E1}" srcId="{91949AD1-F00F-4607-9BB5-6F1BA997A5AA}" destId="{61A77186-C8C4-4F0A-A05B-4E52ED607DE0}" srcOrd="3" destOrd="0" parTransId="{81DB1253-7DC6-4B17-96AE-D800AB34D515}" sibTransId="{105FB445-B79B-497C-B5DE-A267388399E9}"/>
    <dgm:cxn modelId="{39895055-C3F4-4654-A205-EFDECAD34A40}" type="presOf" srcId="{4453BE53-0BDE-49BC-8F74-5EC67882A15B}" destId="{6A1AAB3C-0F24-4B6D-9217-81FDBF86BE08}" srcOrd="0" destOrd="0" presId="urn:microsoft.com/office/officeart/2011/layout/CircleProcess"/>
    <dgm:cxn modelId="{E816F37C-DB8B-47C2-9F45-4D0A0FCBCB34}" type="presOf" srcId="{4BBADFEF-F997-4088-841B-3229BD946B1C}" destId="{01551AF9-BF4B-4C37-B5A7-852175AEDE92}" srcOrd="0" destOrd="1" presId="urn:microsoft.com/office/officeart/2011/layout/CircleProcess"/>
    <dgm:cxn modelId="{674B3F7F-757F-46F6-9353-54EC813A4338}" type="presOf" srcId="{DAB32AE4-D6A0-436E-BD80-0A9A7DEB678A}" destId="{1AF304D1-DC11-4C75-88E9-51E3D84BBF1C}" srcOrd="1" destOrd="0" presId="urn:microsoft.com/office/officeart/2011/layout/CircleProcess"/>
    <dgm:cxn modelId="{38142D82-94B7-4FE4-B823-BB1B5DE497D6}" type="presOf" srcId="{83CF7190-8D51-4A3A-89EE-9AE845942D9B}" destId="{01551AF9-BF4B-4C37-B5A7-852175AEDE92}" srcOrd="0" destOrd="0" presId="urn:microsoft.com/office/officeart/2011/layout/CircleProcess"/>
    <dgm:cxn modelId="{BD175D85-B777-44AA-8431-DBF21C4CEB06}" type="presOf" srcId="{18FE8620-7301-4DFF-9A84-21B1F2609263}" destId="{87C498BE-AA3A-4F9D-8CD2-CD29012C4BF6}" srcOrd="1" destOrd="0" presId="urn:microsoft.com/office/officeart/2011/layout/CircleProcess"/>
    <dgm:cxn modelId="{6143AE86-F848-468A-923D-500296D425DB}" type="presOf" srcId="{58B6C4DE-FD2E-4CA4-ADFD-9B70F70A9DBD}" destId="{8400FC2D-C993-40FB-A37E-10F636A99AF0}" srcOrd="0" destOrd="1" presId="urn:microsoft.com/office/officeart/2011/layout/CircleProcess"/>
    <dgm:cxn modelId="{C1769A8F-69D4-4D80-9649-3C568FB4D289}" type="presOf" srcId="{DAB32AE4-D6A0-436E-BD80-0A9A7DEB678A}" destId="{D728F37D-371C-40D4-9CA1-EAC744D8D61C}" srcOrd="0" destOrd="0" presId="urn:microsoft.com/office/officeart/2011/layout/CircleProcess"/>
    <dgm:cxn modelId="{50686694-707C-44F0-9734-DEA016A88ADC}" type="presOf" srcId="{B9A3B4B7-28A3-4643-91C9-1CE2FC021A52}" destId="{EFC25797-795E-46AB-8F62-0CC626C69329}" srcOrd="1" destOrd="0" presId="urn:microsoft.com/office/officeart/2011/layout/CircleProcess"/>
    <dgm:cxn modelId="{ECAB6894-E557-4529-8420-39DFC804B960}" srcId="{B9A3B4B7-28A3-4643-91C9-1CE2FC021A52}" destId="{4BBADFEF-F997-4088-841B-3229BD946B1C}" srcOrd="1" destOrd="0" parTransId="{7EDED445-9C4B-486C-A949-A8233B4E4ECB}" sibTransId="{006BA4CC-4BBB-481B-8DE3-789475FD8119}"/>
    <dgm:cxn modelId="{614E6496-8122-4B9C-93F1-8823F604FA87}" srcId="{91949AD1-F00F-4607-9BB5-6F1BA997A5AA}" destId="{B9A3B4B7-28A3-4643-91C9-1CE2FC021A52}" srcOrd="1" destOrd="0" parTransId="{4ACEA4FA-B375-4AF8-811B-0D0FF1829E87}" sibTransId="{AC7ED692-C0D9-41A9-B4CB-A1FEBB639203}"/>
    <dgm:cxn modelId="{4F1F1898-DE21-45C7-9E71-6323BAD98D69}" type="presOf" srcId="{61A77186-C8C4-4F0A-A05B-4E52ED607DE0}" destId="{5516AD9D-374C-4EE4-A3D0-080817E2BAAC}" srcOrd="1" destOrd="0" presId="urn:microsoft.com/office/officeart/2011/layout/CircleProcess"/>
    <dgm:cxn modelId="{6BD2969F-2298-4343-A94E-DD4F99DD1D99}" type="presOf" srcId="{E2F2A4BC-7E20-4123-9C2B-E9D36BC22A25}" destId="{3BD83AEA-E36F-4979-8F6C-1243F5932970}" srcOrd="0" destOrd="0" presId="urn:microsoft.com/office/officeart/2011/layout/CircleProcess"/>
    <dgm:cxn modelId="{91E95BAD-5B9F-4AE2-9F8C-1B59A38888AC}" type="presOf" srcId="{91949AD1-F00F-4607-9BB5-6F1BA997A5AA}" destId="{A6F1C14E-BECC-4987-9825-062C0D187662}" srcOrd="0" destOrd="0" presId="urn:microsoft.com/office/officeart/2011/layout/CircleProcess"/>
    <dgm:cxn modelId="{1258DFAE-EE68-443F-A940-D05F8CCB9EC3}" type="presOf" srcId="{61A77186-C8C4-4F0A-A05B-4E52ED607DE0}" destId="{65E5B26F-99D2-4E81-8539-82B6B21C7A78}" srcOrd="0" destOrd="0" presId="urn:microsoft.com/office/officeart/2011/layout/CircleProcess"/>
    <dgm:cxn modelId="{304C8CBB-C80B-42B7-BAA2-D918D1A3B565}" type="presOf" srcId="{6C97CE75-E937-48AE-94DD-36449A4C2B2B}" destId="{3BD83AEA-E36F-4979-8F6C-1243F5932970}" srcOrd="0" destOrd="1" presId="urn:microsoft.com/office/officeart/2011/layout/CircleProcess"/>
    <dgm:cxn modelId="{89F588CD-5AA4-4278-B5B1-B558FF4215FD}" srcId="{DAB32AE4-D6A0-436E-BD80-0A9A7DEB678A}" destId="{64D2A489-0929-4EB2-9F6F-AC107D9D5CAE}" srcOrd="0" destOrd="0" parTransId="{58DDEC7C-6EFB-4E4A-9085-306B214FA908}" sibTransId="{A884B3BD-ADA7-45BD-A185-E5B1333F2DC0}"/>
    <dgm:cxn modelId="{C9A420DF-EBCF-4F9A-8E77-4B0694E0C37E}" srcId="{91949AD1-F00F-4607-9BB5-6F1BA997A5AA}" destId="{18FE8620-7301-4DFF-9A84-21B1F2609263}" srcOrd="4" destOrd="0" parTransId="{FD4138A7-FF27-46E8-9344-F14AE16B96A2}" sibTransId="{622D6F14-4EBB-4A82-A76C-F8331C079492}"/>
    <dgm:cxn modelId="{013703C6-7B95-4CC1-A113-67FBEB84CA11}" type="presParOf" srcId="{A6F1C14E-BECC-4987-9825-062C0D187662}" destId="{349A6409-F664-4B1E-8B49-78B6A2A117DF}" srcOrd="0" destOrd="0" presId="urn:microsoft.com/office/officeart/2011/layout/CircleProcess"/>
    <dgm:cxn modelId="{6D604024-47DC-4F23-873F-6BB5372DE07F}" type="presParOf" srcId="{349A6409-F664-4B1E-8B49-78B6A2A117DF}" destId="{FF5C4070-46EF-4DF1-8679-72B7D56B63DC}" srcOrd="0" destOrd="0" presId="urn:microsoft.com/office/officeart/2011/layout/CircleProcess"/>
    <dgm:cxn modelId="{D88286A9-1FEF-4711-8D27-2044EFE11A10}" type="presParOf" srcId="{A6F1C14E-BECC-4987-9825-062C0D187662}" destId="{DF911C98-0736-4355-B08D-B03E81C19266}" srcOrd="1" destOrd="0" presId="urn:microsoft.com/office/officeart/2011/layout/CircleProcess"/>
    <dgm:cxn modelId="{FA98B0A5-1020-4786-87CE-785161D5C509}" type="presParOf" srcId="{DF911C98-0736-4355-B08D-B03E81C19266}" destId="{D61BDA57-7F28-4BA9-9645-DDEDA27AC83B}" srcOrd="0" destOrd="0" presId="urn:microsoft.com/office/officeart/2011/layout/CircleProcess"/>
    <dgm:cxn modelId="{A290C790-C36D-4B75-AD63-D9ABFF983206}" type="presParOf" srcId="{A6F1C14E-BECC-4987-9825-062C0D187662}" destId="{87C498BE-AA3A-4F9D-8CD2-CD29012C4BF6}" srcOrd="2" destOrd="0" presId="urn:microsoft.com/office/officeart/2011/layout/CircleProcess"/>
    <dgm:cxn modelId="{83F1436E-AA6A-4B49-AD30-1373B61708DF}" type="presParOf" srcId="{A6F1C14E-BECC-4987-9825-062C0D187662}" destId="{DCFA4121-54E7-41AE-AF75-144717CCAC4A}" srcOrd="3" destOrd="0" presId="urn:microsoft.com/office/officeart/2011/layout/CircleProcess"/>
    <dgm:cxn modelId="{8D0DA80D-8D23-4B27-BA92-72D8A9027F39}" type="presParOf" srcId="{DCFA4121-54E7-41AE-AF75-144717CCAC4A}" destId="{43E1F7D4-C50C-47C3-9D27-F25CF3790EB0}" srcOrd="0" destOrd="0" presId="urn:microsoft.com/office/officeart/2011/layout/CircleProcess"/>
    <dgm:cxn modelId="{22A644D1-CFA4-45A9-BE3F-FD6F316B71E2}" type="presParOf" srcId="{A6F1C14E-BECC-4987-9825-062C0D187662}" destId="{DF648C5F-3D17-45B7-9252-577A80BDFD1C}" srcOrd="4" destOrd="0" presId="urn:microsoft.com/office/officeart/2011/layout/CircleProcess"/>
    <dgm:cxn modelId="{26AB3554-B8A2-440F-A8D3-94B6AF075757}" type="presParOf" srcId="{DF648C5F-3D17-45B7-9252-577A80BDFD1C}" destId="{65E5B26F-99D2-4E81-8539-82B6B21C7A78}" srcOrd="0" destOrd="0" presId="urn:microsoft.com/office/officeart/2011/layout/CircleProcess"/>
    <dgm:cxn modelId="{53CDD1C6-5E7A-4661-B666-9843D3793B79}" type="presParOf" srcId="{A6F1C14E-BECC-4987-9825-062C0D187662}" destId="{3BD83AEA-E36F-4979-8F6C-1243F5932970}" srcOrd="5" destOrd="0" presId="urn:microsoft.com/office/officeart/2011/layout/CircleProcess"/>
    <dgm:cxn modelId="{81EAEAA9-52D5-4CE7-B4D2-3AA54D65D221}" type="presParOf" srcId="{A6F1C14E-BECC-4987-9825-062C0D187662}" destId="{5516AD9D-374C-4EE4-A3D0-080817E2BAAC}" srcOrd="6" destOrd="0" presId="urn:microsoft.com/office/officeart/2011/layout/CircleProcess"/>
    <dgm:cxn modelId="{DD2E6F1A-567E-4A7D-90B2-C20F451702C4}" type="presParOf" srcId="{A6F1C14E-BECC-4987-9825-062C0D187662}" destId="{329F1C9F-B15E-4C85-9C53-36A3E17732E2}" srcOrd="7" destOrd="0" presId="urn:microsoft.com/office/officeart/2011/layout/CircleProcess"/>
    <dgm:cxn modelId="{D3A9AA0B-2E1B-463F-BFA8-CC031A330C76}" type="presParOf" srcId="{329F1C9F-B15E-4C85-9C53-36A3E17732E2}" destId="{F30CDA23-07C9-4E26-B818-3D2BC69C92D6}" srcOrd="0" destOrd="0" presId="urn:microsoft.com/office/officeart/2011/layout/CircleProcess"/>
    <dgm:cxn modelId="{990CD0A6-13BC-40AA-8FBF-39185CDB81D3}" type="presParOf" srcId="{A6F1C14E-BECC-4987-9825-062C0D187662}" destId="{FA30B833-C789-45B2-B077-0E474D1B72CD}" srcOrd="8" destOrd="0" presId="urn:microsoft.com/office/officeart/2011/layout/CircleProcess"/>
    <dgm:cxn modelId="{2AE41732-AC7F-4FDA-BED4-760231530E59}" type="presParOf" srcId="{FA30B833-C789-45B2-B077-0E474D1B72CD}" destId="{D728F37D-371C-40D4-9CA1-EAC744D8D61C}" srcOrd="0" destOrd="0" presId="urn:microsoft.com/office/officeart/2011/layout/CircleProcess"/>
    <dgm:cxn modelId="{F6F74F48-65B6-4A4C-A23A-5698943E85B1}" type="presParOf" srcId="{A6F1C14E-BECC-4987-9825-062C0D187662}" destId="{8400FC2D-C993-40FB-A37E-10F636A99AF0}" srcOrd="9" destOrd="0" presId="urn:microsoft.com/office/officeart/2011/layout/CircleProcess"/>
    <dgm:cxn modelId="{801663AF-FD16-469B-86E8-338A8E3B4B0D}" type="presParOf" srcId="{A6F1C14E-BECC-4987-9825-062C0D187662}" destId="{1AF304D1-DC11-4C75-88E9-51E3D84BBF1C}" srcOrd="10" destOrd="0" presId="urn:microsoft.com/office/officeart/2011/layout/CircleProcess"/>
    <dgm:cxn modelId="{1AFA0D8C-7193-499B-938B-ECCFD1CA9083}" type="presParOf" srcId="{A6F1C14E-BECC-4987-9825-062C0D187662}" destId="{D38580B8-5160-4266-A33A-E47ABA633DFB}" srcOrd="11" destOrd="0" presId="urn:microsoft.com/office/officeart/2011/layout/CircleProcess"/>
    <dgm:cxn modelId="{2EEA5AB0-B23E-43ED-8000-02ADF706DFB9}" type="presParOf" srcId="{D38580B8-5160-4266-A33A-E47ABA633DFB}" destId="{AB076769-EFB5-4C5B-ABA7-753C3437BB3F}" srcOrd="0" destOrd="0" presId="urn:microsoft.com/office/officeart/2011/layout/CircleProcess"/>
    <dgm:cxn modelId="{45663B0E-9836-47B8-A9D4-2F7FA662574B}" type="presParOf" srcId="{A6F1C14E-BECC-4987-9825-062C0D187662}" destId="{7B967B05-9521-4D3F-9C79-7B6780B59EA6}" srcOrd="12" destOrd="0" presId="urn:microsoft.com/office/officeart/2011/layout/CircleProcess"/>
    <dgm:cxn modelId="{658FA3A7-78D3-411B-BBEF-80566F2A6778}" type="presParOf" srcId="{7B967B05-9521-4D3F-9C79-7B6780B59EA6}" destId="{CCE69093-F005-46D6-B912-F1DE0F53000C}" srcOrd="0" destOrd="0" presId="urn:microsoft.com/office/officeart/2011/layout/CircleProcess"/>
    <dgm:cxn modelId="{201D4DCF-F237-47DB-B10A-0A1494482361}" type="presParOf" srcId="{A6F1C14E-BECC-4987-9825-062C0D187662}" destId="{01551AF9-BF4B-4C37-B5A7-852175AEDE92}" srcOrd="13" destOrd="0" presId="urn:microsoft.com/office/officeart/2011/layout/CircleProcess"/>
    <dgm:cxn modelId="{5A6A4A6B-8655-4401-A163-D6A667155157}" type="presParOf" srcId="{A6F1C14E-BECC-4987-9825-062C0D187662}" destId="{EFC25797-795E-46AB-8F62-0CC626C69329}" srcOrd="14" destOrd="0" presId="urn:microsoft.com/office/officeart/2011/layout/CircleProcess"/>
    <dgm:cxn modelId="{4329AF69-638C-45E1-AAC1-E808B523413F}" type="presParOf" srcId="{A6F1C14E-BECC-4987-9825-062C0D187662}" destId="{F7439B20-F323-438B-A8EB-DA76BBBC5E2B}" srcOrd="15" destOrd="0" presId="urn:microsoft.com/office/officeart/2011/layout/CircleProcess"/>
    <dgm:cxn modelId="{D58B0AD9-2B9D-423A-BF0A-21D61F9BD8A5}" type="presParOf" srcId="{F7439B20-F323-438B-A8EB-DA76BBBC5E2B}" destId="{1869196F-56D4-4773-B552-3C4362FA6BCF}" srcOrd="0" destOrd="0" presId="urn:microsoft.com/office/officeart/2011/layout/CircleProcess"/>
    <dgm:cxn modelId="{C87B33E4-D5A8-44AE-842D-76C98AA3719C}" type="presParOf" srcId="{A6F1C14E-BECC-4987-9825-062C0D187662}" destId="{CB34DD4F-CA14-4855-9F41-E002B977B27E}" srcOrd="16" destOrd="0" presId="urn:microsoft.com/office/officeart/2011/layout/CircleProcess"/>
    <dgm:cxn modelId="{8E758583-6DDC-4546-8925-B0B2EE486D59}" type="presParOf" srcId="{CB34DD4F-CA14-4855-9F41-E002B977B27E}" destId="{552F7C8F-C784-45F1-BAF9-1E838D0571C5}" srcOrd="0" destOrd="0" presId="urn:microsoft.com/office/officeart/2011/layout/CircleProcess"/>
    <dgm:cxn modelId="{CE68DD2E-D8BF-4C88-AC64-2120A17EDFE3}" type="presParOf" srcId="{A6F1C14E-BECC-4987-9825-062C0D187662}" destId="{6A1AAB3C-0F24-4B6D-9217-81FDBF86BE08}" srcOrd="17" destOrd="0" presId="urn:microsoft.com/office/officeart/2011/layout/CircleProcess"/>
    <dgm:cxn modelId="{A326FD74-49BC-4034-BD7A-9A51B37F8584}" type="presParOf" srcId="{A6F1C14E-BECC-4987-9825-062C0D187662}" destId="{7EC6D49D-B593-4D9D-A98D-868E8F64D797}" srcOrd="1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FC1881C-A980-4A87-BC58-AC982FE9785A}"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893B7FE5-621D-4FA8-AD73-9F764C7F096F}">
      <dgm:prSet/>
      <dgm:spPr/>
      <dgm:t>
        <a:bodyPr/>
        <a:lstStyle/>
        <a:p>
          <a:pPr algn="l"/>
          <a:r>
            <a:rPr lang="en-US" b="1" dirty="0"/>
            <a:t>Individual Manual Fixes</a:t>
          </a:r>
        </a:p>
      </dgm:t>
    </dgm:pt>
    <dgm:pt modelId="{055ADCB7-B99C-4CE2-B548-D9E2A997F722}" type="parTrans" cxnId="{EAD53994-B58E-4C8C-AAF8-997E7CE50C6E}">
      <dgm:prSet/>
      <dgm:spPr/>
      <dgm:t>
        <a:bodyPr/>
        <a:lstStyle/>
        <a:p>
          <a:endParaRPr lang="en-US" b="1"/>
        </a:p>
      </dgm:t>
    </dgm:pt>
    <dgm:pt modelId="{CE5B53C6-B26A-4857-8358-C908320D5F7E}" type="sibTrans" cxnId="{EAD53994-B58E-4C8C-AAF8-997E7CE50C6E}">
      <dgm:prSet/>
      <dgm:spPr/>
      <dgm:t>
        <a:bodyPr/>
        <a:lstStyle/>
        <a:p>
          <a:endParaRPr lang="en-US" b="1"/>
        </a:p>
      </dgm:t>
    </dgm:pt>
    <dgm:pt modelId="{9D633FFE-B420-40FD-ABA1-005E5ADFC5AE}">
      <dgm:prSet/>
      <dgm:spPr>
        <a:solidFill>
          <a:schemeClr val="bg1">
            <a:alpha val="90000"/>
          </a:schemeClr>
        </a:solidFill>
        <a:ln>
          <a:solidFill>
            <a:schemeClr val="tx2">
              <a:alpha val="90000"/>
            </a:schemeClr>
          </a:solidFill>
        </a:ln>
      </dgm:spPr>
      <dgm:t>
        <a:bodyPr/>
        <a:lstStyle/>
        <a:p>
          <a:r>
            <a:rPr lang="en-US" b="0" dirty="0">
              <a:latin typeface="Calibri" panose="020F0502020204030204" pitchFamily="34" charset="0"/>
            </a:rPr>
            <a:t>Make fixes in core application</a:t>
          </a:r>
          <a:endParaRPr lang="en-US" b="0" dirty="0"/>
        </a:p>
      </dgm:t>
    </dgm:pt>
    <dgm:pt modelId="{A8C722D8-C617-47E3-AE56-D6D6F40913DD}" type="parTrans" cxnId="{103D213B-DD58-4223-9117-2F42D86BB95E}">
      <dgm:prSet/>
      <dgm:spPr/>
      <dgm:t>
        <a:bodyPr/>
        <a:lstStyle/>
        <a:p>
          <a:endParaRPr lang="en-US" b="1"/>
        </a:p>
      </dgm:t>
    </dgm:pt>
    <dgm:pt modelId="{AACD1444-849B-42C0-9239-C1A7FB0C0B60}" type="sibTrans" cxnId="{103D213B-DD58-4223-9117-2F42D86BB95E}">
      <dgm:prSet/>
      <dgm:spPr/>
      <dgm:t>
        <a:bodyPr/>
        <a:lstStyle/>
        <a:p>
          <a:endParaRPr lang="en-US" b="1"/>
        </a:p>
      </dgm:t>
    </dgm:pt>
    <dgm:pt modelId="{31DD6646-FDDB-4EA3-8E98-1BE4CB7597E5}">
      <dgm:prSet/>
      <dgm:spPr/>
      <dgm:t>
        <a:bodyPr/>
        <a:lstStyle/>
        <a:p>
          <a:pPr algn="l"/>
          <a:r>
            <a:rPr lang="en-US" b="1" dirty="0"/>
            <a:t>Mass Fixes</a:t>
          </a:r>
        </a:p>
      </dgm:t>
    </dgm:pt>
    <dgm:pt modelId="{7686C796-BDA9-4148-8536-752EE0CAE2BC}" type="parTrans" cxnId="{01F44D5A-E75F-434B-A8E3-44F95953906A}">
      <dgm:prSet/>
      <dgm:spPr/>
      <dgm:t>
        <a:bodyPr/>
        <a:lstStyle/>
        <a:p>
          <a:endParaRPr lang="en-US" b="1"/>
        </a:p>
      </dgm:t>
    </dgm:pt>
    <dgm:pt modelId="{32A1BA4E-0A19-4585-A288-84EA51864DFB}" type="sibTrans" cxnId="{01F44D5A-E75F-434B-A8E3-44F95953906A}">
      <dgm:prSet/>
      <dgm:spPr/>
      <dgm:t>
        <a:bodyPr/>
        <a:lstStyle/>
        <a:p>
          <a:endParaRPr lang="en-US" b="1"/>
        </a:p>
      </dgm:t>
    </dgm:pt>
    <dgm:pt modelId="{A69BF967-35C9-42CC-9F91-0E7E6C26BD1D}">
      <dgm:prSet/>
      <dgm:spPr>
        <a:solidFill>
          <a:schemeClr val="bg1">
            <a:alpha val="90000"/>
          </a:schemeClr>
        </a:solidFill>
        <a:ln>
          <a:solidFill>
            <a:schemeClr val="tx2">
              <a:alpha val="90000"/>
            </a:schemeClr>
          </a:solidFill>
        </a:ln>
      </dgm:spPr>
      <dgm:t>
        <a:bodyPr/>
        <a:lstStyle/>
        <a:p>
          <a:r>
            <a:rPr lang="en-US" b="0" dirty="0">
              <a:latin typeface="Calibri" panose="020F0502020204030204" pitchFamily="34" charset="0"/>
            </a:rPr>
            <a:t>Run ACA Companion Employee Sync Error AQ in Reports</a:t>
          </a:r>
          <a:endParaRPr lang="en-US" b="0" dirty="0"/>
        </a:p>
      </dgm:t>
    </dgm:pt>
    <dgm:pt modelId="{1D3E4CBB-1246-4214-9E77-E2F866DAE906}" type="parTrans" cxnId="{15F80285-F69B-4B25-B9C8-A72C93F842C7}">
      <dgm:prSet/>
      <dgm:spPr/>
      <dgm:t>
        <a:bodyPr/>
        <a:lstStyle/>
        <a:p>
          <a:endParaRPr lang="en-US" b="1"/>
        </a:p>
      </dgm:t>
    </dgm:pt>
    <dgm:pt modelId="{D27CC927-EFDA-4B8F-A519-FD220B2EADE3}" type="sibTrans" cxnId="{15F80285-F69B-4B25-B9C8-A72C93F842C7}">
      <dgm:prSet/>
      <dgm:spPr/>
      <dgm:t>
        <a:bodyPr/>
        <a:lstStyle/>
        <a:p>
          <a:endParaRPr lang="en-US" b="1"/>
        </a:p>
      </dgm:t>
    </dgm:pt>
    <dgm:pt modelId="{7C410B17-EC5F-4541-B0D8-34343A853E05}">
      <dgm:prSet/>
      <dgm:spPr/>
      <dgm:t>
        <a:bodyPr/>
        <a:lstStyle/>
        <a:p>
          <a:r>
            <a:rPr lang="en-US" b="0" dirty="0">
              <a:latin typeface="Calibri" panose="020F0502020204030204" pitchFamily="34" charset="0"/>
            </a:rPr>
            <a:t>Name</a:t>
          </a:r>
        </a:p>
      </dgm:t>
    </dgm:pt>
    <dgm:pt modelId="{0AC4235A-4E62-4DFF-A81C-45DDF6D4EEDE}" type="parTrans" cxnId="{56422E42-E9F3-413E-BCE1-63F49ECC447B}">
      <dgm:prSet/>
      <dgm:spPr/>
      <dgm:t>
        <a:bodyPr/>
        <a:lstStyle/>
        <a:p>
          <a:endParaRPr lang="en-US" b="1"/>
        </a:p>
      </dgm:t>
    </dgm:pt>
    <dgm:pt modelId="{2EF86504-BA92-4270-9561-99399B17ED29}" type="sibTrans" cxnId="{56422E42-E9F3-413E-BCE1-63F49ECC447B}">
      <dgm:prSet/>
      <dgm:spPr/>
      <dgm:t>
        <a:bodyPr/>
        <a:lstStyle/>
        <a:p>
          <a:endParaRPr lang="en-US" b="1"/>
        </a:p>
      </dgm:t>
    </dgm:pt>
    <dgm:pt modelId="{68365FB4-A69E-4D5A-8B2C-1C0CFDD8E8E7}">
      <dgm:prSet/>
      <dgm:spPr/>
      <dgm:t>
        <a:bodyPr/>
        <a:lstStyle/>
        <a:p>
          <a:r>
            <a:rPr lang="en-US" b="0" dirty="0">
              <a:latin typeface="Calibri" panose="020F0502020204030204" pitchFamily="34" charset="0"/>
            </a:rPr>
            <a:t>SSN</a:t>
          </a:r>
        </a:p>
      </dgm:t>
    </dgm:pt>
    <dgm:pt modelId="{5C2BD2EC-99BC-4773-A37C-40E490FCE88C}" type="parTrans" cxnId="{ECF59C2C-3459-42F3-823A-6F9364F08119}">
      <dgm:prSet/>
      <dgm:spPr/>
      <dgm:t>
        <a:bodyPr/>
        <a:lstStyle/>
        <a:p>
          <a:endParaRPr lang="en-US" b="1"/>
        </a:p>
      </dgm:t>
    </dgm:pt>
    <dgm:pt modelId="{CD635B0E-5E56-4F72-BAD2-2FB3129B3642}" type="sibTrans" cxnId="{ECF59C2C-3459-42F3-823A-6F9364F08119}">
      <dgm:prSet/>
      <dgm:spPr/>
      <dgm:t>
        <a:bodyPr/>
        <a:lstStyle/>
        <a:p>
          <a:endParaRPr lang="en-US" b="1"/>
        </a:p>
      </dgm:t>
    </dgm:pt>
    <dgm:pt modelId="{A3AA3AC8-8C87-45D1-A577-EB83BB992C32}">
      <dgm:prSet/>
      <dgm:spPr/>
      <dgm:t>
        <a:bodyPr/>
        <a:lstStyle/>
        <a:p>
          <a:r>
            <a:rPr lang="en-US" b="0" dirty="0">
              <a:latin typeface="Calibri" panose="020F0502020204030204" pitchFamily="34" charset="0"/>
            </a:rPr>
            <a:t>Primary Address</a:t>
          </a:r>
        </a:p>
      </dgm:t>
    </dgm:pt>
    <dgm:pt modelId="{763079A5-CD3E-4F4F-979A-F618A27D44B9}" type="parTrans" cxnId="{F0E044E4-D593-4CA4-ACC6-3E558521A41E}">
      <dgm:prSet/>
      <dgm:spPr/>
      <dgm:t>
        <a:bodyPr/>
        <a:lstStyle/>
        <a:p>
          <a:endParaRPr lang="en-US" b="1"/>
        </a:p>
      </dgm:t>
    </dgm:pt>
    <dgm:pt modelId="{84D41C6C-88B8-45BF-B86A-2D66B4A6B19A}" type="sibTrans" cxnId="{F0E044E4-D593-4CA4-ACC6-3E558521A41E}">
      <dgm:prSet/>
      <dgm:spPr/>
      <dgm:t>
        <a:bodyPr/>
        <a:lstStyle/>
        <a:p>
          <a:endParaRPr lang="en-US" b="1"/>
        </a:p>
      </dgm:t>
    </dgm:pt>
    <dgm:pt modelId="{B0972DB2-FC00-4009-B0AF-57F0440245BE}">
      <dgm:prSet/>
      <dgm:spPr/>
      <dgm:t>
        <a:bodyPr/>
        <a:lstStyle/>
        <a:p>
          <a:r>
            <a:rPr lang="en-US" b="0" dirty="0">
              <a:latin typeface="Calibri" panose="020F0502020204030204" pitchFamily="34" charset="0"/>
            </a:rPr>
            <a:t>Reimport Employee Data</a:t>
          </a:r>
        </a:p>
      </dgm:t>
    </dgm:pt>
    <dgm:pt modelId="{CAD34FE5-AF2A-4706-8527-9031EF7FF588}" type="parTrans" cxnId="{F5B5D136-8BF7-4A74-9379-1955FE311E8F}">
      <dgm:prSet/>
      <dgm:spPr/>
      <dgm:t>
        <a:bodyPr/>
        <a:lstStyle/>
        <a:p>
          <a:endParaRPr lang="en-US" b="1"/>
        </a:p>
      </dgm:t>
    </dgm:pt>
    <dgm:pt modelId="{338AA81A-7A49-41D9-A65B-1C04E9DC3D05}" type="sibTrans" cxnId="{F5B5D136-8BF7-4A74-9379-1955FE311E8F}">
      <dgm:prSet/>
      <dgm:spPr/>
      <dgm:t>
        <a:bodyPr/>
        <a:lstStyle/>
        <a:p>
          <a:endParaRPr lang="en-US" b="1"/>
        </a:p>
      </dgm:t>
    </dgm:pt>
    <dgm:pt modelId="{D962C9CB-62C0-4165-890E-E706FBA11055}">
      <dgm:prSet/>
      <dgm:spPr/>
      <dgm:t>
        <a:bodyPr/>
        <a:lstStyle/>
        <a:p>
          <a:r>
            <a:rPr lang="en-US" b="0" dirty="0">
              <a:latin typeface="Calibri" panose="020F0502020204030204" pitchFamily="34" charset="0"/>
            </a:rPr>
            <a:t>Companion App &gt; Home</a:t>
          </a:r>
          <a:endParaRPr lang="en-US" b="0" dirty="0"/>
        </a:p>
      </dgm:t>
    </dgm:pt>
    <dgm:pt modelId="{98761358-3DDB-4F0F-8865-6965FB463342}" type="parTrans" cxnId="{60F15171-2E10-4E3D-9B17-559E3D486285}">
      <dgm:prSet/>
      <dgm:spPr/>
      <dgm:t>
        <a:bodyPr/>
        <a:lstStyle/>
        <a:p>
          <a:endParaRPr lang="en-US" b="1"/>
        </a:p>
      </dgm:t>
    </dgm:pt>
    <dgm:pt modelId="{FC10CE46-453F-48F5-AA64-943697331950}" type="sibTrans" cxnId="{60F15171-2E10-4E3D-9B17-559E3D486285}">
      <dgm:prSet/>
      <dgm:spPr/>
      <dgm:t>
        <a:bodyPr/>
        <a:lstStyle/>
        <a:p>
          <a:endParaRPr lang="en-US" b="1"/>
        </a:p>
      </dgm:t>
    </dgm:pt>
    <dgm:pt modelId="{67BCF342-DE0D-41CF-BC36-A282D483D0C1}">
      <dgm:prSet/>
      <dgm:spPr/>
      <dgm:t>
        <a:bodyPr/>
        <a:lstStyle/>
        <a:p>
          <a:r>
            <a:rPr lang="en-US" b="0" dirty="0">
              <a:latin typeface="Calibri" panose="020F0502020204030204" pitchFamily="34" charset="0"/>
            </a:rPr>
            <a:t>Displays Name, SSN, Address, Last Check Date</a:t>
          </a:r>
        </a:p>
      </dgm:t>
    </dgm:pt>
    <dgm:pt modelId="{EB9E91EF-7E9D-43A5-94C3-65934EC8A82F}" type="parTrans" cxnId="{FC56E292-5CC6-4EF5-8EC3-889AFD32D154}">
      <dgm:prSet/>
      <dgm:spPr/>
      <dgm:t>
        <a:bodyPr/>
        <a:lstStyle/>
        <a:p>
          <a:endParaRPr lang="en-US" b="1"/>
        </a:p>
      </dgm:t>
    </dgm:pt>
    <dgm:pt modelId="{40285132-4F0E-4AE3-9637-813F941BE881}" type="sibTrans" cxnId="{FC56E292-5CC6-4EF5-8EC3-889AFD32D154}">
      <dgm:prSet/>
      <dgm:spPr/>
      <dgm:t>
        <a:bodyPr/>
        <a:lstStyle/>
        <a:p>
          <a:endParaRPr lang="en-US" b="1"/>
        </a:p>
      </dgm:t>
    </dgm:pt>
    <dgm:pt modelId="{D03DA769-CBA3-47D3-9B6C-70E7541EA119}">
      <dgm:prSet/>
      <dgm:spPr/>
      <dgm:t>
        <a:bodyPr/>
        <a:lstStyle/>
        <a:p>
          <a:r>
            <a:rPr lang="en-US" b="0" dirty="0">
              <a:latin typeface="Calibri" panose="020F0502020204030204" pitchFamily="34" charset="0"/>
            </a:rPr>
            <a:t>Export AQ to Excel</a:t>
          </a:r>
        </a:p>
      </dgm:t>
    </dgm:pt>
    <dgm:pt modelId="{3DC68E73-9512-4B62-9B02-FF44E32A4B2E}" type="parTrans" cxnId="{EC9436C0-AE7A-40F2-87A6-1EE1FD34FB55}">
      <dgm:prSet/>
      <dgm:spPr/>
      <dgm:t>
        <a:bodyPr/>
        <a:lstStyle/>
        <a:p>
          <a:endParaRPr lang="en-US" b="1"/>
        </a:p>
      </dgm:t>
    </dgm:pt>
    <dgm:pt modelId="{21FD4B11-E08A-4E37-8643-FFFF0282D29C}" type="sibTrans" cxnId="{EC9436C0-AE7A-40F2-87A6-1EE1FD34FB55}">
      <dgm:prSet/>
      <dgm:spPr/>
      <dgm:t>
        <a:bodyPr/>
        <a:lstStyle/>
        <a:p>
          <a:endParaRPr lang="en-US" b="1"/>
        </a:p>
      </dgm:t>
    </dgm:pt>
    <dgm:pt modelId="{FCD6523A-0B20-4A0A-8F8C-D748450A78EC}">
      <dgm:prSet/>
      <dgm:spPr/>
      <dgm:t>
        <a:bodyPr/>
        <a:lstStyle/>
        <a:p>
          <a:r>
            <a:rPr lang="en-US" b="0" dirty="0">
              <a:latin typeface="Calibri" panose="020F0502020204030204" pitchFamily="34" charset="0"/>
            </a:rPr>
            <a:t>Make edits to employee information</a:t>
          </a:r>
        </a:p>
      </dgm:t>
    </dgm:pt>
    <dgm:pt modelId="{B922CA9E-7563-4B25-8AC8-5DA527B5B892}" type="parTrans" cxnId="{CD45CF5A-6022-45C9-B3C9-DDB9CD258534}">
      <dgm:prSet/>
      <dgm:spPr/>
      <dgm:t>
        <a:bodyPr/>
        <a:lstStyle/>
        <a:p>
          <a:endParaRPr lang="en-US" b="1"/>
        </a:p>
      </dgm:t>
    </dgm:pt>
    <dgm:pt modelId="{847E6154-D3FC-4383-8583-FCDE61BDF250}" type="sibTrans" cxnId="{CD45CF5A-6022-45C9-B3C9-DDB9CD258534}">
      <dgm:prSet/>
      <dgm:spPr/>
      <dgm:t>
        <a:bodyPr/>
        <a:lstStyle/>
        <a:p>
          <a:endParaRPr lang="en-US" b="1"/>
        </a:p>
      </dgm:t>
    </dgm:pt>
    <dgm:pt modelId="{3EE70826-E055-47CB-82C3-2C46E00F2448}">
      <dgm:prSet/>
      <dgm:spPr/>
      <dgm:t>
        <a:bodyPr/>
        <a:lstStyle/>
        <a:p>
          <a:r>
            <a:rPr lang="en-US" b="0" dirty="0">
              <a:latin typeface="Calibri" panose="020F0502020204030204" pitchFamily="34" charset="0"/>
            </a:rPr>
            <a:t>Import spreadsheet via Import/Export main menu</a:t>
          </a:r>
        </a:p>
      </dgm:t>
    </dgm:pt>
    <dgm:pt modelId="{F4A1C45B-B95D-4A39-BA28-E18A9652FFAB}" type="parTrans" cxnId="{296F7639-74D3-48BB-8DBA-696E54B727F5}">
      <dgm:prSet/>
      <dgm:spPr/>
      <dgm:t>
        <a:bodyPr/>
        <a:lstStyle/>
        <a:p>
          <a:endParaRPr lang="en-US" b="1"/>
        </a:p>
      </dgm:t>
    </dgm:pt>
    <dgm:pt modelId="{78E40022-5A69-4860-ACE4-26DF1716ECFF}" type="sibTrans" cxnId="{296F7639-74D3-48BB-8DBA-696E54B727F5}">
      <dgm:prSet/>
      <dgm:spPr/>
      <dgm:t>
        <a:bodyPr/>
        <a:lstStyle/>
        <a:p>
          <a:endParaRPr lang="en-US" b="1"/>
        </a:p>
      </dgm:t>
    </dgm:pt>
    <dgm:pt modelId="{4D61791B-F916-4E6D-847A-BE3CB93DEAE2}">
      <dgm:prSet/>
      <dgm:spPr/>
      <dgm:t>
        <a:bodyPr/>
        <a:lstStyle/>
        <a:p>
          <a:r>
            <a:rPr lang="en-US" b="0" dirty="0">
              <a:latin typeface="Calibri" panose="020F0502020204030204" pitchFamily="34" charset="0"/>
            </a:rPr>
            <a:t>Reimport Employee Data</a:t>
          </a:r>
        </a:p>
      </dgm:t>
    </dgm:pt>
    <dgm:pt modelId="{E007B233-7083-4D1B-A4D4-4CA976BA26A7}" type="parTrans" cxnId="{9CF70A12-E4F0-4252-AA03-3E0C199C45F8}">
      <dgm:prSet/>
      <dgm:spPr/>
      <dgm:t>
        <a:bodyPr/>
        <a:lstStyle/>
        <a:p>
          <a:endParaRPr lang="en-US" b="1"/>
        </a:p>
      </dgm:t>
    </dgm:pt>
    <dgm:pt modelId="{E3C3FB41-246B-4390-A067-4D4543705D29}" type="sibTrans" cxnId="{9CF70A12-E4F0-4252-AA03-3E0C199C45F8}">
      <dgm:prSet/>
      <dgm:spPr/>
      <dgm:t>
        <a:bodyPr/>
        <a:lstStyle/>
        <a:p>
          <a:endParaRPr lang="en-US" b="1"/>
        </a:p>
      </dgm:t>
    </dgm:pt>
    <dgm:pt modelId="{03BA439F-7138-45CD-B3BB-78C5F7F18919}">
      <dgm:prSet/>
      <dgm:spPr/>
      <dgm:t>
        <a:bodyPr/>
        <a:lstStyle/>
        <a:p>
          <a:r>
            <a:rPr lang="en-US" b="0" dirty="0">
              <a:latin typeface="Calibri" panose="020F0502020204030204" pitchFamily="34" charset="0"/>
            </a:rPr>
            <a:t>Companion App &gt; Home</a:t>
          </a:r>
        </a:p>
      </dgm:t>
    </dgm:pt>
    <dgm:pt modelId="{DFC728D2-955D-4B32-8143-E74193D0E59D}" type="parTrans" cxnId="{0AB400C0-CEA4-4C4D-B13E-CAA0CBBA5C9B}">
      <dgm:prSet/>
      <dgm:spPr/>
      <dgm:t>
        <a:bodyPr/>
        <a:lstStyle/>
        <a:p>
          <a:endParaRPr lang="en-US" b="1"/>
        </a:p>
      </dgm:t>
    </dgm:pt>
    <dgm:pt modelId="{B85A08EB-7BFB-4C18-BFB8-95892FA0AC3F}" type="sibTrans" cxnId="{0AB400C0-CEA4-4C4D-B13E-CAA0CBBA5C9B}">
      <dgm:prSet/>
      <dgm:spPr/>
      <dgm:t>
        <a:bodyPr/>
        <a:lstStyle/>
        <a:p>
          <a:endParaRPr lang="en-US" b="1"/>
        </a:p>
      </dgm:t>
    </dgm:pt>
    <dgm:pt modelId="{5D7B435D-EAA3-4F8F-9CFF-67F53030C262}" type="pres">
      <dgm:prSet presAssocID="{1FC1881C-A980-4A87-BC58-AC982FE9785A}" presName="Name0" presStyleCnt="0">
        <dgm:presLayoutVars>
          <dgm:dir/>
          <dgm:animLvl val="lvl"/>
          <dgm:resizeHandles val="exact"/>
        </dgm:presLayoutVars>
      </dgm:prSet>
      <dgm:spPr/>
    </dgm:pt>
    <dgm:pt modelId="{B1B54F47-1086-45B5-B5FE-99EEA0205000}" type="pres">
      <dgm:prSet presAssocID="{893B7FE5-621D-4FA8-AD73-9F764C7F096F}" presName="composite" presStyleCnt="0"/>
      <dgm:spPr/>
    </dgm:pt>
    <dgm:pt modelId="{62F41978-C066-45BB-B7D5-C07390298684}" type="pres">
      <dgm:prSet presAssocID="{893B7FE5-621D-4FA8-AD73-9F764C7F096F}" presName="parTx" presStyleLbl="alignNode1" presStyleIdx="0" presStyleCnt="2">
        <dgm:presLayoutVars>
          <dgm:chMax val="0"/>
          <dgm:chPref val="0"/>
          <dgm:bulletEnabled val="1"/>
        </dgm:presLayoutVars>
      </dgm:prSet>
      <dgm:spPr/>
    </dgm:pt>
    <dgm:pt modelId="{E3EB0056-047D-432C-9381-9FD70766D4BC}" type="pres">
      <dgm:prSet presAssocID="{893B7FE5-621D-4FA8-AD73-9F764C7F096F}" presName="desTx" presStyleLbl="alignAccFollowNode1" presStyleIdx="0" presStyleCnt="2">
        <dgm:presLayoutVars>
          <dgm:bulletEnabled val="1"/>
        </dgm:presLayoutVars>
      </dgm:prSet>
      <dgm:spPr/>
    </dgm:pt>
    <dgm:pt modelId="{21D23025-EB5B-41A8-981D-5669DFE72D5A}" type="pres">
      <dgm:prSet presAssocID="{CE5B53C6-B26A-4857-8358-C908320D5F7E}" presName="space" presStyleCnt="0"/>
      <dgm:spPr/>
    </dgm:pt>
    <dgm:pt modelId="{0AD7A087-50BB-4A60-B5C3-2821608089CA}" type="pres">
      <dgm:prSet presAssocID="{31DD6646-FDDB-4EA3-8E98-1BE4CB7597E5}" presName="composite" presStyleCnt="0"/>
      <dgm:spPr/>
    </dgm:pt>
    <dgm:pt modelId="{972E883E-2846-4B4C-B562-91968A1BCB5F}" type="pres">
      <dgm:prSet presAssocID="{31DD6646-FDDB-4EA3-8E98-1BE4CB7597E5}" presName="parTx" presStyleLbl="alignNode1" presStyleIdx="1" presStyleCnt="2">
        <dgm:presLayoutVars>
          <dgm:chMax val="0"/>
          <dgm:chPref val="0"/>
          <dgm:bulletEnabled val="1"/>
        </dgm:presLayoutVars>
      </dgm:prSet>
      <dgm:spPr/>
    </dgm:pt>
    <dgm:pt modelId="{CC47DACB-043F-46DF-95AF-1065B17C1260}" type="pres">
      <dgm:prSet presAssocID="{31DD6646-FDDB-4EA3-8E98-1BE4CB7597E5}" presName="desTx" presStyleLbl="alignAccFollowNode1" presStyleIdx="1" presStyleCnt="2">
        <dgm:presLayoutVars>
          <dgm:bulletEnabled val="1"/>
        </dgm:presLayoutVars>
      </dgm:prSet>
      <dgm:spPr/>
    </dgm:pt>
  </dgm:ptLst>
  <dgm:cxnLst>
    <dgm:cxn modelId="{9CF70A12-E4F0-4252-AA03-3E0C199C45F8}" srcId="{31DD6646-FDDB-4EA3-8E98-1BE4CB7597E5}" destId="{4D61791B-F916-4E6D-847A-BE3CB93DEAE2}" srcOrd="3" destOrd="0" parTransId="{E007B233-7083-4D1B-A4D4-4CA976BA26A7}" sibTransId="{E3C3FB41-246B-4390-A067-4D4543705D29}"/>
    <dgm:cxn modelId="{ECF59C2C-3459-42F3-823A-6F9364F08119}" srcId="{9D633FFE-B420-40FD-ABA1-005E5ADFC5AE}" destId="{68365FB4-A69E-4D5A-8B2C-1C0CFDD8E8E7}" srcOrd="1" destOrd="0" parTransId="{5C2BD2EC-99BC-4773-A37C-40E490FCE88C}" sibTransId="{CD635B0E-5E56-4F72-BAD2-2FB3129B3642}"/>
    <dgm:cxn modelId="{F5B5D136-8BF7-4A74-9379-1955FE311E8F}" srcId="{893B7FE5-621D-4FA8-AD73-9F764C7F096F}" destId="{B0972DB2-FC00-4009-B0AF-57F0440245BE}" srcOrd="1" destOrd="0" parTransId="{CAD34FE5-AF2A-4706-8527-9031EF7FF588}" sibTransId="{338AA81A-7A49-41D9-A65B-1C04E9DC3D05}"/>
    <dgm:cxn modelId="{296F7639-74D3-48BB-8DBA-696E54B727F5}" srcId="{31DD6646-FDDB-4EA3-8E98-1BE4CB7597E5}" destId="{3EE70826-E055-47CB-82C3-2C46E00F2448}" srcOrd="2" destOrd="0" parTransId="{F4A1C45B-B95D-4A39-BA28-E18A9652FFAB}" sibTransId="{78E40022-5A69-4860-ACE4-26DF1716ECFF}"/>
    <dgm:cxn modelId="{9376003B-933F-4D98-93D3-45D679313E59}" type="presOf" srcId="{68365FB4-A69E-4D5A-8B2C-1C0CFDD8E8E7}" destId="{E3EB0056-047D-432C-9381-9FD70766D4BC}" srcOrd="0" destOrd="2" presId="urn:microsoft.com/office/officeart/2005/8/layout/hList1"/>
    <dgm:cxn modelId="{103D213B-DD58-4223-9117-2F42D86BB95E}" srcId="{893B7FE5-621D-4FA8-AD73-9F764C7F096F}" destId="{9D633FFE-B420-40FD-ABA1-005E5ADFC5AE}" srcOrd="0" destOrd="0" parTransId="{A8C722D8-C617-47E3-AE56-D6D6F40913DD}" sibTransId="{AACD1444-849B-42C0-9239-C1A7FB0C0B60}"/>
    <dgm:cxn modelId="{0112FB3B-FF6C-48B5-9483-AE4AF14F700F}" type="presOf" srcId="{A3AA3AC8-8C87-45D1-A577-EB83BB992C32}" destId="{E3EB0056-047D-432C-9381-9FD70766D4BC}" srcOrd="0" destOrd="3" presId="urn:microsoft.com/office/officeart/2005/8/layout/hList1"/>
    <dgm:cxn modelId="{077A0A3C-1A23-428F-8455-5B8F08E40065}" type="presOf" srcId="{893B7FE5-621D-4FA8-AD73-9F764C7F096F}" destId="{62F41978-C066-45BB-B7D5-C07390298684}" srcOrd="0" destOrd="0" presId="urn:microsoft.com/office/officeart/2005/8/layout/hList1"/>
    <dgm:cxn modelId="{56422E42-E9F3-413E-BCE1-63F49ECC447B}" srcId="{9D633FFE-B420-40FD-ABA1-005E5ADFC5AE}" destId="{7C410B17-EC5F-4541-B0D8-34343A853E05}" srcOrd="0" destOrd="0" parTransId="{0AC4235A-4E62-4DFF-A81C-45DDF6D4EEDE}" sibTransId="{2EF86504-BA92-4270-9561-99399B17ED29}"/>
    <dgm:cxn modelId="{78D2D345-C997-4B29-A3FC-C2FDAA0EA855}" type="presOf" srcId="{31DD6646-FDDB-4EA3-8E98-1BE4CB7597E5}" destId="{972E883E-2846-4B4C-B562-91968A1BCB5F}" srcOrd="0" destOrd="0" presId="urn:microsoft.com/office/officeart/2005/8/layout/hList1"/>
    <dgm:cxn modelId="{65F84F6E-19E4-4123-A22C-A249BF7A9071}" type="presOf" srcId="{7C410B17-EC5F-4541-B0D8-34343A853E05}" destId="{E3EB0056-047D-432C-9381-9FD70766D4BC}" srcOrd="0" destOrd="1" presId="urn:microsoft.com/office/officeart/2005/8/layout/hList1"/>
    <dgm:cxn modelId="{60F15171-2E10-4E3D-9B17-559E3D486285}" srcId="{B0972DB2-FC00-4009-B0AF-57F0440245BE}" destId="{D962C9CB-62C0-4165-890E-E706FBA11055}" srcOrd="0" destOrd="0" parTransId="{98761358-3DDB-4F0F-8865-6965FB463342}" sibTransId="{FC10CE46-453F-48F5-AA64-943697331950}"/>
    <dgm:cxn modelId="{E5AF5C54-3537-42B0-8882-35D0946D3778}" type="presOf" srcId="{67BCF342-DE0D-41CF-BC36-A282D483D0C1}" destId="{CC47DACB-043F-46DF-95AF-1065B17C1260}" srcOrd="0" destOrd="1" presId="urn:microsoft.com/office/officeart/2005/8/layout/hList1"/>
    <dgm:cxn modelId="{F78D6758-9487-4602-9D38-B67B36733C85}" type="presOf" srcId="{B0972DB2-FC00-4009-B0AF-57F0440245BE}" destId="{E3EB0056-047D-432C-9381-9FD70766D4BC}" srcOrd="0" destOrd="4" presId="urn:microsoft.com/office/officeart/2005/8/layout/hList1"/>
    <dgm:cxn modelId="{01F44D5A-E75F-434B-A8E3-44F95953906A}" srcId="{1FC1881C-A980-4A87-BC58-AC982FE9785A}" destId="{31DD6646-FDDB-4EA3-8E98-1BE4CB7597E5}" srcOrd="1" destOrd="0" parTransId="{7686C796-BDA9-4148-8536-752EE0CAE2BC}" sibTransId="{32A1BA4E-0A19-4585-A288-84EA51864DFB}"/>
    <dgm:cxn modelId="{CD45CF5A-6022-45C9-B3C9-DDB9CD258534}" srcId="{D03DA769-CBA3-47D3-9B6C-70E7541EA119}" destId="{FCD6523A-0B20-4A0A-8F8C-D748450A78EC}" srcOrd="0" destOrd="0" parTransId="{B922CA9E-7563-4B25-8AC8-5DA527B5B892}" sibTransId="{847E6154-D3FC-4383-8583-FCDE61BDF250}"/>
    <dgm:cxn modelId="{15F80285-F69B-4B25-B9C8-A72C93F842C7}" srcId="{31DD6646-FDDB-4EA3-8E98-1BE4CB7597E5}" destId="{A69BF967-35C9-42CC-9F91-0E7E6C26BD1D}" srcOrd="0" destOrd="0" parTransId="{1D3E4CBB-1246-4214-9E77-E2F866DAE906}" sibTransId="{D27CC927-EFDA-4B8F-A519-FD220B2EADE3}"/>
    <dgm:cxn modelId="{E6AE6787-BCA7-4A74-B8D5-738787FEEB64}" type="presOf" srcId="{A69BF967-35C9-42CC-9F91-0E7E6C26BD1D}" destId="{CC47DACB-043F-46DF-95AF-1065B17C1260}" srcOrd="0" destOrd="0" presId="urn:microsoft.com/office/officeart/2005/8/layout/hList1"/>
    <dgm:cxn modelId="{F7322E8B-28CE-4150-B839-B28981F53A20}" type="presOf" srcId="{1FC1881C-A980-4A87-BC58-AC982FE9785A}" destId="{5D7B435D-EAA3-4F8F-9CFF-67F53030C262}" srcOrd="0" destOrd="0" presId="urn:microsoft.com/office/officeart/2005/8/layout/hList1"/>
    <dgm:cxn modelId="{FC56E292-5CC6-4EF5-8EC3-889AFD32D154}" srcId="{A69BF967-35C9-42CC-9F91-0E7E6C26BD1D}" destId="{67BCF342-DE0D-41CF-BC36-A282D483D0C1}" srcOrd="0" destOrd="0" parTransId="{EB9E91EF-7E9D-43A5-94C3-65934EC8A82F}" sibTransId="{40285132-4F0E-4AE3-9637-813F941BE881}"/>
    <dgm:cxn modelId="{EAD53994-B58E-4C8C-AAF8-997E7CE50C6E}" srcId="{1FC1881C-A980-4A87-BC58-AC982FE9785A}" destId="{893B7FE5-621D-4FA8-AD73-9F764C7F096F}" srcOrd="0" destOrd="0" parTransId="{055ADCB7-B99C-4CE2-B548-D9E2A997F722}" sibTransId="{CE5B53C6-B26A-4857-8358-C908320D5F7E}"/>
    <dgm:cxn modelId="{245B9198-3215-4265-AE2E-FBA4C0039A47}" type="presOf" srcId="{FCD6523A-0B20-4A0A-8F8C-D748450A78EC}" destId="{CC47DACB-043F-46DF-95AF-1065B17C1260}" srcOrd="0" destOrd="3" presId="urn:microsoft.com/office/officeart/2005/8/layout/hList1"/>
    <dgm:cxn modelId="{54465AAE-3AC2-49CA-BC6C-9787B3510E6C}" type="presOf" srcId="{9D633FFE-B420-40FD-ABA1-005E5ADFC5AE}" destId="{E3EB0056-047D-432C-9381-9FD70766D4BC}" srcOrd="0" destOrd="0" presId="urn:microsoft.com/office/officeart/2005/8/layout/hList1"/>
    <dgm:cxn modelId="{1B9A71B5-DC2D-4FBE-ADCC-59304A59D61C}" type="presOf" srcId="{D03DA769-CBA3-47D3-9B6C-70E7541EA119}" destId="{CC47DACB-043F-46DF-95AF-1065B17C1260}" srcOrd="0" destOrd="2" presId="urn:microsoft.com/office/officeart/2005/8/layout/hList1"/>
    <dgm:cxn modelId="{5CB7C1BA-3041-4151-928A-FEB4C8CD5AAF}" type="presOf" srcId="{4D61791B-F916-4E6D-847A-BE3CB93DEAE2}" destId="{CC47DACB-043F-46DF-95AF-1065B17C1260}" srcOrd="0" destOrd="5" presId="urn:microsoft.com/office/officeart/2005/8/layout/hList1"/>
    <dgm:cxn modelId="{0AB400C0-CEA4-4C4D-B13E-CAA0CBBA5C9B}" srcId="{4D61791B-F916-4E6D-847A-BE3CB93DEAE2}" destId="{03BA439F-7138-45CD-B3BB-78C5F7F18919}" srcOrd="0" destOrd="0" parTransId="{DFC728D2-955D-4B32-8143-E74193D0E59D}" sibTransId="{B85A08EB-7BFB-4C18-BFB8-95892FA0AC3F}"/>
    <dgm:cxn modelId="{EC9436C0-AE7A-40F2-87A6-1EE1FD34FB55}" srcId="{31DD6646-FDDB-4EA3-8E98-1BE4CB7597E5}" destId="{D03DA769-CBA3-47D3-9B6C-70E7541EA119}" srcOrd="1" destOrd="0" parTransId="{3DC68E73-9512-4B62-9B02-FF44E32A4B2E}" sibTransId="{21FD4B11-E08A-4E37-8643-FFFF0282D29C}"/>
    <dgm:cxn modelId="{1F05ABC0-C760-4141-BBC7-20B90508C95D}" type="presOf" srcId="{D962C9CB-62C0-4165-890E-E706FBA11055}" destId="{E3EB0056-047D-432C-9381-9FD70766D4BC}" srcOrd="0" destOrd="5" presId="urn:microsoft.com/office/officeart/2005/8/layout/hList1"/>
    <dgm:cxn modelId="{5E6FF0C1-2849-4D15-94AA-D77190E7FA8F}" type="presOf" srcId="{03BA439F-7138-45CD-B3BB-78C5F7F18919}" destId="{CC47DACB-043F-46DF-95AF-1065B17C1260}" srcOrd="0" destOrd="6" presId="urn:microsoft.com/office/officeart/2005/8/layout/hList1"/>
    <dgm:cxn modelId="{F0E044E4-D593-4CA4-ACC6-3E558521A41E}" srcId="{9D633FFE-B420-40FD-ABA1-005E5ADFC5AE}" destId="{A3AA3AC8-8C87-45D1-A577-EB83BB992C32}" srcOrd="2" destOrd="0" parTransId="{763079A5-CD3E-4F4F-979A-F618A27D44B9}" sibTransId="{84D41C6C-88B8-45BF-B86A-2D66B4A6B19A}"/>
    <dgm:cxn modelId="{2549F3EB-DD31-4814-91E3-B4667CE98325}" type="presOf" srcId="{3EE70826-E055-47CB-82C3-2C46E00F2448}" destId="{CC47DACB-043F-46DF-95AF-1065B17C1260}" srcOrd="0" destOrd="4" presId="urn:microsoft.com/office/officeart/2005/8/layout/hList1"/>
    <dgm:cxn modelId="{B2D47647-EDC1-4090-B29F-F064FD08778A}" type="presParOf" srcId="{5D7B435D-EAA3-4F8F-9CFF-67F53030C262}" destId="{B1B54F47-1086-45B5-B5FE-99EEA0205000}" srcOrd="0" destOrd="0" presId="urn:microsoft.com/office/officeart/2005/8/layout/hList1"/>
    <dgm:cxn modelId="{08BC1856-E447-4276-9AAC-7778B78D0FCB}" type="presParOf" srcId="{B1B54F47-1086-45B5-B5FE-99EEA0205000}" destId="{62F41978-C066-45BB-B7D5-C07390298684}" srcOrd="0" destOrd="0" presId="urn:microsoft.com/office/officeart/2005/8/layout/hList1"/>
    <dgm:cxn modelId="{72528DD0-DE8D-454E-BB08-E8FB410E280C}" type="presParOf" srcId="{B1B54F47-1086-45B5-B5FE-99EEA0205000}" destId="{E3EB0056-047D-432C-9381-9FD70766D4BC}" srcOrd="1" destOrd="0" presId="urn:microsoft.com/office/officeart/2005/8/layout/hList1"/>
    <dgm:cxn modelId="{6C55301D-660A-410E-8710-63D48D78D57C}" type="presParOf" srcId="{5D7B435D-EAA3-4F8F-9CFF-67F53030C262}" destId="{21D23025-EB5B-41A8-981D-5669DFE72D5A}" srcOrd="1" destOrd="0" presId="urn:microsoft.com/office/officeart/2005/8/layout/hList1"/>
    <dgm:cxn modelId="{D464456C-C7F9-4BF6-9482-80890F384C54}" type="presParOf" srcId="{5D7B435D-EAA3-4F8F-9CFF-67F53030C262}" destId="{0AD7A087-50BB-4A60-B5C3-2821608089CA}" srcOrd="2" destOrd="0" presId="urn:microsoft.com/office/officeart/2005/8/layout/hList1"/>
    <dgm:cxn modelId="{892DDAC0-70B5-4903-BA59-BA5B13A7953B}" type="presParOf" srcId="{0AD7A087-50BB-4A60-B5C3-2821608089CA}" destId="{972E883E-2846-4B4C-B562-91968A1BCB5F}" srcOrd="0" destOrd="0" presId="urn:microsoft.com/office/officeart/2005/8/layout/hList1"/>
    <dgm:cxn modelId="{AAAEB69B-0B7E-47C9-8CCA-9CBF68BBCD5A}" type="presParOf" srcId="{0AD7A087-50BB-4A60-B5C3-2821608089CA}" destId="{CC47DACB-043F-46DF-95AF-1065B17C126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1949AD1-F00F-4607-9BB5-6F1BA997A5AA}" type="doc">
      <dgm:prSet loTypeId="urn:microsoft.com/office/officeart/2011/layout/CircleProcess" loCatId="process" qsTypeId="urn:microsoft.com/office/officeart/2005/8/quickstyle/simple1" qsCatId="simple" csTypeId="urn:microsoft.com/office/officeart/2005/8/colors/accent0_2" csCatId="mainScheme" phldr="1"/>
      <dgm:spPr/>
      <dgm:t>
        <a:bodyPr/>
        <a:lstStyle/>
        <a:p>
          <a:endParaRPr lang="en-US"/>
        </a:p>
      </dgm:t>
    </dgm:pt>
    <dgm:pt modelId="{CAD8F1AD-7EA8-4CBB-AADA-4DF0241CD933}">
      <dgm:prSet phldrT="[Text]">
        <dgm:style>
          <a:lnRef idx="1">
            <a:schemeClr val="accent2"/>
          </a:lnRef>
          <a:fillRef idx="2">
            <a:schemeClr val="accent2"/>
          </a:fillRef>
          <a:effectRef idx="1">
            <a:schemeClr val="accent2"/>
          </a:effectRef>
          <a:fontRef idx="minor">
            <a:schemeClr val="dk1"/>
          </a:fontRef>
        </dgm:style>
      </dgm:prSet>
      <dgm:spPr>
        <a:solidFill>
          <a:schemeClr val="bg2"/>
        </a:solidFill>
      </dgm:spPr>
      <dgm:t>
        <a:bodyPr/>
        <a:lstStyle/>
        <a:p>
          <a:r>
            <a:rPr lang="en-US" dirty="0">
              <a:latin typeface="Calibri" panose="020F0502020204030204" pitchFamily="34" charset="0"/>
            </a:rPr>
            <a:t>Determine Eligibility</a:t>
          </a:r>
        </a:p>
      </dgm:t>
    </dgm:pt>
    <dgm:pt modelId="{F6984BF2-9DAC-47B0-9E15-B90F0B206B57}" type="parTrans" cxnId="{68FBF52A-0DBB-4FD5-9427-DE288F11B3FA}">
      <dgm:prSet/>
      <dgm:spPr/>
      <dgm:t>
        <a:bodyPr/>
        <a:lstStyle/>
        <a:p>
          <a:endParaRPr lang="en-US">
            <a:latin typeface="Calibri" panose="020F0502020204030204" pitchFamily="34" charset="0"/>
          </a:endParaRPr>
        </a:p>
      </dgm:t>
    </dgm:pt>
    <dgm:pt modelId="{ECEB1886-5424-4822-A374-CA543B63C7B6}" type="sibTrans" cxnId="{68FBF52A-0DBB-4FD5-9427-DE288F11B3FA}">
      <dgm:prSet/>
      <dgm:spPr/>
      <dgm:t>
        <a:bodyPr/>
        <a:lstStyle/>
        <a:p>
          <a:endParaRPr lang="en-US">
            <a:latin typeface="Calibri" panose="020F0502020204030204" pitchFamily="34" charset="0"/>
          </a:endParaRPr>
        </a:p>
      </dgm:t>
    </dgm:pt>
    <dgm:pt modelId="{B9A3B4B7-28A3-4643-91C9-1CE2FC021A52}">
      <dgm:prSet phldrT="[Text]">
        <dgm:style>
          <a:lnRef idx="1">
            <a:schemeClr val="accent2"/>
          </a:lnRef>
          <a:fillRef idx="2">
            <a:schemeClr val="accent2"/>
          </a:fillRef>
          <a:effectRef idx="1">
            <a:schemeClr val="accent2"/>
          </a:effectRef>
          <a:fontRef idx="minor">
            <a:schemeClr val="dk1"/>
          </a:fontRef>
        </dgm:style>
      </dgm:prSet>
      <dgm:spPr>
        <a:noFill/>
      </dgm:spPr>
      <dgm:t>
        <a:bodyPr/>
        <a:lstStyle/>
        <a:p>
          <a:r>
            <a:rPr lang="en-US" dirty="0">
              <a:latin typeface="Calibri" panose="020F0502020204030204" pitchFamily="34" charset="0"/>
            </a:rPr>
            <a:t>Track Eligibility</a:t>
          </a:r>
        </a:p>
      </dgm:t>
    </dgm:pt>
    <dgm:pt modelId="{4ACEA4FA-B375-4AF8-811B-0D0FF1829E87}" type="parTrans" cxnId="{614E6496-8122-4B9C-93F1-8823F604FA87}">
      <dgm:prSet/>
      <dgm:spPr/>
      <dgm:t>
        <a:bodyPr/>
        <a:lstStyle/>
        <a:p>
          <a:endParaRPr lang="en-US">
            <a:latin typeface="Calibri" panose="020F0502020204030204" pitchFamily="34" charset="0"/>
          </a:endParaRPr>
        </a:p>
      </dgm:t>
    </dgm:pt>
    <dgm:pt modelId="{AC7ED692-C0D9-41A9-B4CB-A1FEBB639203}" type="sibTrans" cxnId="{614E6496-8122-4B9C-93F1-8823F604FA87}">
      <dgm:prSet/>
      <dgm:spPr/>
      <dgm:t>
        <a:bodyPr/>
        <a:lstStyle/>
        <a:p>
          <a:endParaRPr lang="en-US">
            <a:latin typeface="Calibri" panose="020F0502020204030204" pitchFamily="34" charset="0"/>
          </a:endParaRPr>
        </a:p>
      </dgm:t>
    </dgm:pt>
    <dgm:pt modelId="{61A77186-C8C4-4F0A-A05B-4E52ED607DE0}">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latin typeface="Calibri" panose="020F0502020204030204" pitchFamily="34" charset="0"/>
            </a:rPr>
            <a:t>Record Employee Response</a:t>
          </a:r>
        </a:p>
      </dgm:t>
    </dgm:pt>
    <dgm:pt modelId="{81DB1253-7DC6-4B17-96AE-D800AB34D515}" type="parTrans" cxnId="{E3FCD571-5807-4A62-B8A6-91779DD927E1}">
      <dgm:prSet/>
      <dgm:spPr/>
      <dgm:t>
        <a:bodyPr/>
        <a:lstStyle/>
        <a:p>
          <a:endParaRPr lang="en-US">
            <a:latin typeface="Calibri" panose="020F0502020204030204" pitchFamily="34" charset="0"/>
          </a:endParaRPr>
        </a:p>
      </dgm:t>
    </dgm:pt>
    <dgm:pt modelId="{105FB445-B79B-497C-B5DE-A267388399E9}" type="sibTrans" cxnId="{E3FCD571-5807-4A62-B8A6-91779DD927E1}">
      <dgm:prSet/>
      <dgm:spPr/>
      <dgm:t>
        <a:bodyPr/>
        <a:lstStyle/>
        <a:p>
          <a:endParaRPr lang="en-US">
            <a:latin typeface="Calibri" panose="020F0502020204030204" pitchFamily="34" charset="0"/>
          </a:endParaRPr>
        </a:p>
      </dgm:t>
    </dgm:pt>
    <dgm:pt modelId="{4453BE53-0BDE-49BC-8F74-5EC67882A15B}">
      <dgm:prSet phldrT="[Text]"/>
      <dgm:spPr/>
      <dgm:t>
        <a:bodyPr/>
        <a:lstStyle/>
        <a:p>
          <a:r>
            <a:rPr lang="en-US">
              <a:latin typeface="Calibri" panose="020F0502020204030204" pitchFamily="34" charset="0"/>
            </a:rPr>
            <a:t>Employee &gt; Payroll &gt; ACA Eligibility</a:t>
          </a:r>
          <a:endParaRPr lang="en-US" dirty="0">
            <a:latin typeface="Calibri" panose="020F0502020204030204" pitchFamily="34" charset="0"/>
          </a:endParaRPr>
        </a:p>
      </dgm:t>
    </dgm:pt>
    <dgm:pt modelId="{ACFF378C-5AD5-4052-9AB7-45E768B61896}" type="parTrans" cxnId="{085CE81A-D2E5-4928-8EA6-A76403709245}">
      <dgm:prSet/>
      <dgm:spPr/>
      <dgm:t>
        <a:bodyPr/>
        <a:lstStyle/>
        <a:p>
          <a:endParaRPr lang="en-US">
            <a:latin typeface="Calibri" panose="020F0502020204030204" pitchFamily="34" charset="0"/>
          </a:endParaRPr>
        </a:p>
      </dgm:t>
    </dgm:pt>
    <dgm:pt modelId="{66279E3D-E80C-43D1-8826-7855D4F04CB8}" type="sibTrans" cxnId="{085CE81A-D2E5-4928-8EA6-A76403709245}">
      <dgm:prSet/>
      <dgm:spPr/>
      <dgm:t>
        <a:bodyPr/>
        <a:lstStyle/>
        <a:p>
          <a:endParaRPr lang="en-US">
            <a:latin typeface="Calibri" panose="020F0502020204030204" pitchFamily="34" charset="0"/>
          </a:endParaRPr>
        </a:p>
      </dgm:t>
    </dgm:pt>
    <dgm:pt modelId="{64D2A489-0929-4EB2-9F6F-AC107D9D5CAE}">
      <dgm:prSet phldrT="[Text]"/>
      <dgm:spPr/>
      <dgm:t>
        <a:bodyPr/>
        <a:lstStyle/>
        <a:p>
          <a:r>
            <a:rPr lang="en-US">
              <a:latin typeface="Calibri" panose="020F0502020204030204" pitchFamily="34" charset="0"/>
            </a:rPr>
            <a:t>Benefit Package</a:t>
          </a:r>
          <a:endParaRPr lang="en-US" dirty="0">
            <a:latin typeface="Calibri" panose="020F0502020204030204" pitchFamily="34" charset="0"/>
          </a:endParaRPr>
        </a:p>
      </dgm:t>
    </dgm:pt>
    <dgm:pt modelId="{58DDEC7C-6EFB-4E4A-9085-306B214FA908}" type="parTrans" cxnId="{89F588CD-5AA4-4278-B5B1-B558FF4215FD}">
      <dgm:prSet/>
      <dgm:spPr/>
      <dgm:t>
        <a:bodyPr/>
        <a:lstStyle/>
        <a:p>
          <a:endParaRPr lang="en-US">
            <a:latin typeface="Calibri" panose="020F0502020204030204" pitchFamily="34" charset="0"/>
          </a:endParaRPr>
        </a:p>
      </dgm:t>
    </dgm:pt>
    <dgm:pt modelId="{A884B3BD-ADA7-45BD-A185-E5B1333F2DC0}" type="sibTrans" cxnId="{89F588CD-5AA4-4278-B5B1-B558FF4215FD}">
      <dgm:prSet/>
      <dgm:spPr/>
      <dgm:t>
        <a:bodyPr/>
        <a:lstStyle/>
        <a:p>
          <a:endParaRPr lang="en-US">
            <a:latin typeface="Calibri" panose="020F0502020204030204" pitchFamily="34" charset="0"/>
          </a:endParaRPr>
        </a:p>
      </dgm:t>
    </dgm:pt>
    <dgm:pt modelId="{58B6C4DE-FD2E-4CA4-ADFD-9B70F70A9DBD}">
      <dgm:prSet phldrT="[Text]"/>
      <dgm:spPr/>
      <dgm:t>
        <a:bodyPr/>
        <a:lstStyle/>
        <a:p>
          <a:r>
            <a:rPr lang="en-US">
              <a:latin typeface="Calibri" panose="020F0502020204030204" pitchFamily="34" charset="0"/>
            </a:rPr>
            <a:t>Benefit Offer Date</a:t>
          </a:r>
          <a:endParaRPr lang="en-US" dirty="0">
            <a:latin typeface="Calibri" panose="020F0502020204030204" pitchFamily="34" charset="0"/>
          </a:endParaRPr>
        </a:p>
      </dgm:t>
    </dgm:pt>
    <dgm:pt modelId="{43D1AFAB-6843-434C-B6B3-8BAFB83BB855}" type="parTrans" cxnId="{CB213310-6DD2-4721-97E1-75925A269FBF}">
      <dgm:prSet/>
      <dgm:spPr/>
      <dgm:t>
        <a:bodyPr/>
        <a:lstStyle/>
        <a:p>
          <a:endParaRPr lang="en-US">
            <a:latin typeface="Calibri" panose="020F0502020204030204" pitchFamily="34" charset="0"/>
          </a:endParaRPr>
        </a:p>
      </dgm:t>
    </dgm:pt>
    <dgm:pt modelId="{C0681C81-C327-448D-B5D4-835B3CC83652}" type="sibTrans" cxnId="{CB213310-6DD2-4721-97E1-75925A269FBF}">
      <dgm:prSet/>
      <dgm:spPr/>
      <dgm:t>
        <a:bodyPr/>
        <a:lstStyle/>
        <a:p>
          <a:endParaRPr lang="en-US">
            <a:latin typeface="Calibri" panose="020F0502020204030204" pitchFamily="34" charset="0"/>
          </a:endParaRPr>
        </a:p>
      </dgm:t>
    </dgm:pt>
    <dgm:pt modelId="{E2F2A4BC-7E20-4123-9C2B-E9D36BC22A25}">
      <dgm:prSet phldrT="[Text]"/>
      <dgm:spPr/>
      <dgm:t>
        <a:bodyPr/>
        <a:lstStyle/>
        <a:p>
          <a:r>
            <a:rPr lang="en-US" dirty="0">
              <a:latin typeface="Calibri" panose="020F0502020204030204" pitchFamily="34" charset="0"/>
            </a:rPr>
            <a:t>Enrollment – Plan choice</a:t>
          </a:r>
        </a:p>
      </dgm:t>
    </dgm:pt>
    <dgm:pt modelId="{0755FDD5-F27E-42D8-9A58-68F68DA66A96}" type="parTrans" cxnId="{BA3D705B-A7E5-45E7-847E-CD5EAD691C86}">
      <dgm:prSet/>
      <dgm:spPr/>
      <dgm:t>
        <a:bodyPr/>
        <a:lstStyle/>
        <a:p>
          <a:endParaRPr lang="en-US">
            <a:latin typeface="Calibri" panose="020F0502020204030204" pitchFamily="34" charset="0"/>
          </a:endParaRPr>
        </a:p>
      </dgm:t>
    </dgm:pt>
    <dgm:pt modelId="{94ACEC57-DA6A-4DA2-89A3-A3559FDFFEDC}" type="sibTrans" cxnId="{BA3D705B-A7E5-45E7-847E-CD5EAD691C86}">
      <dgm:prSet/>
      <dgm:spPr/>
      <dgm:t>
        <a:bodyPr/>
        <a:lstStyle/>
        <a:p>
          <a:endParaRPr lang="en-US">
            <a:latin typeface="Calibri" panose="020F0502020204030204" pitchFamily="34" charset="0"/>
          </a:endParaRPr>
        </a:p>
      </dgm:t>
    </dgm:pt>
    <dgm:pt modelId="{6C97CE75-E937-48AE-94DD-36449A4C2B2B}">
      <dgm:prSet phldrT="[Text]"/>
      <dgm:spPr/>
      <dgm:t>
        <a:bodyPr/>
        <a:lstStyle/>
        <a:p>
          <a:r>
            <a:rPr lang="en-US">
              <a:latin typeface="Calibri" panose="020F0502020204030204" pitchFamily="34" charset="0"/>
            </a:rPr>
            <a:t>Declination – Reason</a:t>
          </a:r>
          <a:endParaRPr lang="en-US" dirty="0">
            <a:latin typeface="Calibri" panose="020F0502020204030204" pitchFamily="34" charset="0"/>
          </a:endParaRPr>
        </a:p>
      </dgm:t>
    </dgm:pt>
    <dgm:pt modelId="{9C496BE6-68B4-4764-B362-C6C44C7F04EF}" type="parTrans" cxnId="{FF92BD07-C2EF-4DAF-84AB-2A81584350EC}">
      <dgm:prSet/>
      <dgm:spPr/>
      <dgm:t>
        <a:bodyPr/>
        <a:lstStyle/>
        <a:p>
          <a:endParaRPr lang="en-US">
            <a:latin typeface="Calibri" panose="020F0502020204030204" pitchFamily="34" charset="0"/>
          </a:endParaRPr>
        </a:p>
      </dgm:t>
    </dgm:pt>
    <dgm:pt modelId="{A6511553-4E2E-4606-AB70-29E0424E1FE1}" type="sibTrans" cxnId="{FF92BD07-C2EF-4DAF-84AB-2A81584350EC}">
      <dgm:prSet/>
      <dgm:spPr/>
      <dgm:t>
        <a:bodyPr/>
        <a:lstStyle/>
        <a:p>
          <a:endParaRPr lang="en-US">
            <a:latin typeface="Calibri" panose="020F0502020204030204" pitchFamily="34" charset="0"/>
          </a:endParaRPr>
        </a:p>
      </dgm:t>
    </dgm:pt>
    <dgm:pt modelId="{DAB32AE4-D6A0-436E-BD80-0A9A7DEB678A}">
      <dgm:prSet phldrT="[Text]">
        <dgm:style>
          <a:lnRef idx="1">
            <a:schemeClr val="accent2"/>
          </a:lnRef>
          <a:fillRef idx="2">
            <a:schemeClr val="accent2"/>
          </a:fillRef>
          <a:effectRef idx="1">
            <a:schemeClr val="accent2"/>
          </a:effectRef>
          <a:fontRef idx="minor">
            <a:schemeClr val="dk1"/>
          </a:fontRef>
        </dgm:style>
      </dgm:prSet>
      <dgm:spPr>
        <a:solidFill>
          <a:schemeClr val="bg1"/>
        </a:solidFill>
      </dgm:spPr>
      <dgm:t>
        <a:bodyPr/>
        <a:lstStyle/>
        <a:p>
          <a:r>
            <a:rPr lang="en-US" dirty="0">
              <a:latin typeface="Calibri" panose="020F0502020204030204" pitchFamily="34" charset="0"/>
            </a:rPr>
            <a:t>Make Offer</a:t>
          </a:r>
        </a:p>
      </dgm:t>
    </dgm:pt>
    <dgm:pt modelId="{E3202445-945F-48EF-A625-684C245553CD}" type="parTrans" cxnId="{C6BFB15B-3C79-4EA7-A2B4-B755759BCB4D}">
      <dgm:prSet/>
      <dgm:spPr/>
      <dgm:t>
        <a:bodyPr/>
        <a:lstStyle/>
        <a:p>
          <a:endParaRPr lang="en-US"/>
        </a:p>
      </dgm:t>
    </dgm:pt>
    <dgm:pt modelId="{13429835-D150-42B4-B7E1-1DC322FCABD9}" type="sibTrans" cxnId="{C6BFB15B-3C79-4EA7-A2B4-B755759BCB4D}">
      <dgm:prSet/>
      <dgm:spPr/>
      <dgm:t>
        <a:bodyPr/>
        <a:lstStyle/>
        <a:p>
          <a:endParaRPr lang="en-US"/>
        </a:p>
      </dgm:t>
    </dgm:pt>
    <dgm:pt modelId="{83CF7190-8D51-4A3A-89EE-9AE845942D9B}">
      <dgm:prSet phldrT="[Text]"/>
      <dgm:spPr/>
      <dgm:t>
        <a:bodyPr/>
        <a:lstStyle/>
        <a:p>
          <a:r>
            <a:rPr lang="en-US">
              <a:latin typeface="Calibri" panose="020F0502020204030204" pitchFamily="34" charset="0"/>
            </a:rPr>
            <a:t>ACA Counters</a:t>
          </a:r>
          <a:endParaRPr lang="en-US" dirty="0">
            <a:latin typeface="Calibri" panose="020F0502020204030204" pitchFamily="34" charset="0"/>
          </a:endParaRPr>
        </a:p>
      </dgm:t>
    </dgm:pt>
    <dgm:pt modelId="{70FC5463-ACB6-4AA8-84B8-AEFB080029D3}" type="parTrans" cxnId="{E01C3662-64E6-4D1D-897F-C20FA2A6719D}">
      <dgm:prSet/>
      <dgm:spPr/>
      <dgm:t>
        <a:bodyPr/>
        <a:lstStyle/>
        <a:p>
          <a:endParaRPr lang="en-US"/>
        </a:p>
      </dgm:t>
    </dgm:pt>
    <dgm:pt modelId="{FD29D121-28F4-4C0F-812D-D33D4177A1CB}" type="sibTrans" cxnId="{E01C3662-64E6-4D1D-897F-C20FA2A6719D}">
      <dgm:prSet/>
      <dgm:spPr/>
      <dgm:t>
        <a:bodyPr/>
        <a:lstStyle/>
        <a:p>
          <a:endParaRPr lang="en-US"/>
        </a:p>
      </dgm:t>
    </dgm:pt>
    <dgm:pt modelId="{4BBADFEF-F997-4088-841B-3229BD946B1C}">
      <dgm:prSet phldrT="[Text]"/>
      <dgm:spPr/>
      <dgm:t>
        <a:bodyPr/>
        <a:lstStyle/>
        <a:p>
          <a:r>
            <a:rPr lang="en-US">
              <a:latin typeface="Calibri" panose="020F0502020204030204" pitchFamily="34" charset="0"/>
            </a:rPr>
            <a:t>ACA Reports</a:t>
          </a:r>
          <a:endParaRPr lang="en-US" dirty="0">
            <a:latin typeface="Calibri" panose="020F0502020204030204" pitchFamily="34" charset="0"/>
          </a:endParaRPr>
        </a:p>
      </dgm:t>
    </dgm:pt>
    <dgm:pt modelId="{7EDED445-9C4B-486C-A949-A8233B4E4ECB}" type="parTrans" cxnId="{ECAB6894-E557-4529-8420-39DFC804B960}">
      <dgm:prSet/>
      <dgm:spPr/>
      <dgm:t>
        <a:bodyPr/>
        <a:lstStyle/>
        <a:p>
          <a:endParaRPr lang="en-US"/>
        </a:p>
      </dgm:t>
    </dgm:pt>
    <dgm:pt modelId="{006BA4CC-4BBB-481B-8DE3-789475FD8119}" type="sibTrans" cxnId="{ECAB6894-E557-4529-8420-39DFC804B960}">
      <dgm:prSet/>
      <dgm:spPr/>
      <dgm:t>
        <a:bodyPr/>
        <a:lstStyle/>
        <a:p>
          <a:endParaRPr lang="en-US"/>
        </a:p>
      </dgm:t>
    </dgm:pt>
    <dgm:pt modelId="{18FE8620-7301-4DFF-9A84-21B1F2609263}">
      <dgm:prSet phldrT="[Text]"/>
      <dgm:spPr>
        <a:noFill/>
      </dgm:spPr>
      <dgm:t>
        <a:bodyPr/>
        <a:lstStyle/>
        <a:p>
          <a:r>
            <a:rPr lang="en-US" dirty="0">
              <a:latin typeface="Calibri" panose="020F0502020204030204" pitchFamily="34" charset="0"/>
            </a:rPr>
            <a:t>Review &amp; Record</a:t>
          </a:r>
        </a:p>
      </dgm:t>
    </dgm:pt>
    <dgm:pt modelId="{FD4138A7-FF27-46E8-9344-F14AE16B96A2}" type="parTrans" cxnId="{C9A420DF-EBCF-4F9A-8E77-4B0694E0C37E}">
      <dgm:prSet/>
      <dgm:spPr/>
      <dgm:t>
        <a:bodyPr/>
        <a:lstStyle/>
        <a:p>
          <a:endParaRPr lang="en-US"/>
        </a:p>
      </dgm:t>
    </dgm:pt>
    <dgm:pt modelId="{622D6F14-4EBB-4A82-A76C-F8331C079492}" type="sibTrans" cxnId="{C9A420DF-EBCF-4F9A-8E77-4B0694E0C37E}">
      <dgm:prSet/>
      <dgm:spPr/>
      <dgm:t>
        <a:bodyPr/>
        <a:lstStyle/>
        <a:p>
          <a:endParaRPr lang="en-US"/>
        </a:p>
      </dgm:t>
    </dgm:pt>
    <dgm:pt modelId="{A6F1C14E-BECC-4987-9825-062C0D187662}" type="pres">
      <dgm:prSet presAssocID="{91949AD1-F00F-4607-9BB5-6F1BA997A5AA}" presName="Name0" presStyleCnt="0">
        <dgm:presLayoutVars>
          <dgm:chMax val="11"/>
          <dgm:chPref val="11"/>
          <dgm:dir/>
          <dgm:resizeHandles/>
        </dgm:presLayoutVars>
      </dgm:prSet>
      <dgm:spPr/>
    </dgm:pt>
    <dgm:pt modelId="{349A6409-F664-4B1E-8B49-78B6A2A117DF}" type="pres">
      <dgm:prSet presAssocID="{18FE8620-7301-4DFF-9A84-21B1F2609263}" presName="Accent5" presStyleCnt="0"/>
      <dgm:spPr/>
    </dgm:pt>
    <dgm:pt modelId="{FF5C4070-46EF-4DF1-8679-72B7D56B63DC}" type="pres">
      <dgm:prSet presAssocID="{18FE8620-7301-4DFF-9A84-21B1F2609263}" presName="Accent" presStyleLbl="node1" presStyleIdx="0" presStyleCnt="5"/>
      <dgm:spPr/>
    </dgm:pt>
    <dgm:pt modelId="{DF911C98-0736-4355-B08D-B03E81C19266}" type="pres">
      <dgm:prSet presAssocID="{18FE8620-7301-4DFF-9A84-21B1F2609263}" presName="ParentBackground5" presStyleCnt="0"/>
      <dgm:spPr/>
    </dgm:pt>
    <dgm:pt modelId="{D61BDA57-7F28-4BA9-9645-DDEDA27AC83B}" type="pres">
      <dgm:prSet presAssocID="{18FE8620-7301-4DFF-9A84-21B1F2609263}" presName="ParentBackground" presStyleLbl="fgAcc1" presStyleIdx="0" presStyleCnt="5"/>
      <dgm:spPr/>
    </dgm:pt>
    <dgm:pt modelId="{87C498BE-AA3A-4F9D-8CD2-CD29012C4BF6}" type="pres">
      <dgm:prSet presAssocID="{18FE8620-7301-4DFF-9A84-21B1F2609263}" presName="Parent5" presStyleLbl="revTx" presStyleIdx="0" presStyleCnt="4">
        <dgm:presLayoutVars>
          <dgm:chMax val="1"/>
          <dgm:chPref val="1"/>
          <dgm:bulletEnabled val="1"/>
        </dgm:presLayoutVars>
      </dgm:prSet>
      <dgm:spPr/>
    </dgm:pt>
    <dgm:pt modelId="{DCFA4121-54E7-41AE-AF75-144717CCAC4A}" type="pres">
      <dgm:prSet presAssocID="{61A77186-C8C4-4F0A-A05B-4E52ED607DE0}" presName="Accent4" presStyleCnt="0"/>
      <dgm:spPr/>
    </dgm:pt>
    <dgm:pt modelId="{43E1F7D4-C50C-47C3-9D27-F25CF3790EB0}" type="pres">
      <dgm:prSet presAssocID="{61A77186-C8C4-4F0A-A05B-4E52ED607DE0}" presName="Accent" presStyleLbl="node1" presStyleIdx="1" presStyleCnt="5">
        <dgm:style>
          <a:lnRef idx="2">
            <a:schemeClr val="accent2">
              <a:shade val="50000"/>
            </a:schemeClr>
          </a:lnRef>
          <a:fillRef idx="1">
            <a:schemeClr val="accent2"/>
          </a:fillRef>
          <a:effectRef idx="0">
            <a:schemeClr val="accent2"/>
          </a:effectRef>
          <a:fontRef idx="minor">
            <a:schemeClr val="lt1"/>
          </a:fontRef>
        </dgm:style>
      </dgm:prSet>
      <dgm:spPr/>
    </dgm:pt>
    <dgm:pt modelId="{DF648C5F-3D17-45B7-9252-577A80BDFD1C}" type="pres">
      <dgm:prSet presAssocID="{61A77186-C8C4-4F0A-A05B-4E52ED607DE0}" presName="ParentBackground4" presStyleCnt="0"/>
      <dgm:spPr/>
    </dgm:pt>
    <dgm:pt modelId="{65E5B26F-99D2-4E81-8539-82B6B21C7A78}" type="pres">
      <dgm:prSet presAssocID="{61A77186-C8C4-4F0A-A05B-4E52ED607DE0}" presName="ParentBackground" presStyleLbl="fgAcc1" presStyleIdx="1" presStyleCnt="5"/>
      <dgm:spPr/>
    </dgm:pt>
    <dgm:pt modelId="{3BD83AEA-E36F-4979-8F6C-1243F5932970}" type="pres">
      <dgm:prSet presAssocID="{61A77186-C8C4-4F0A-A05B-4E52ED607DE0}" presName="Child4" presStyleLbl="revTx" presStyleIdx="0" presStyleCnt="4">
        <dgm:presLayoutVars>
          <dgm:chMax val="0"/>
          <dgm:chPref val="0"/>
          <dgm:bulletEnabled val="1"/>
        </dgm:presLayoutVars>
      </dgm:prSet>
      <dgm:spPr/>
    </dgm:pt>
    <dgm:pt modelId="{5516AD9D-374C-4EE4-A3D0-080817E2BAAC}" type="pres">
      <dgm:prSet presAssocID="{61A77186-C8C4-4F0A-A05B-4E52ED607DE0}" presName="Parent4" presStyleLbl="revTx" presStyleIdx="0" presStyleCnt="4">
        <dgm:presLayoutVars>
          <dgm:chMax val="1"/>
          <dgm:chPref val="1"/>
          <dgm:bulletEnabled val="1"/>
        </dgm:presLayoutVars>
      </dgm:prSet>
      <dgm:spPr/>
    </dgm:pt>
    <dgm:pt modelId="{329F1C9F-B15E-4C85-9C53-36A3E17732E2}" type="pres">
      <dgm:prSet presAssocID="{DAB32AE4-D6A0-436E-BD80-0A9A7DEB678A}" presName="Accent3" presStyleCnt="0"/>
      <dgm:spPr/>
    </dgm:pt>
    <dgm:pt modelId="{F30CDA23-07C9-4E26-B818-3D2BC69C92D6}" type="pres">
      <dgm:prSet presAssocID="{DAB32AE4-D6A0-436E-BD80-0A9A7DEB678A}" presName="Accent" presStyleLbl="node1" presStyleIdx="2" presStyleCnt="5">
        <dgm:style>
          <a:lnRef idx="2">
            <a:schemeClr val="accent2">
              <a:shade val="50000"/>
            </a:schemeClr>
          </a:lnRef>
          <a:fillRef idx="1">
            <a:schemeClr val="accent2"/>
          </a:fillRef>
          <a:effectRef idx="0">
            <a:schemeClr val="accent2"/>
          </a:effectRef>
          <a:fontRef idx="minor">
            <a:schemeClr val="lt1"/>
          </a:fontRef>
        </dgm:style>
      </dgm:prSet>
      <dgm:spPr>
        <a:solidFill>
          <a:schemeClr val="bg1"/>
        </a:solidFill>
      </dgm:spPr>
    </dgm:pt>
    <dgm:pt modelId="{FA30B833-C789-45B2-B077-0E474D1B72CD}" type="pres">
      <dgm:prSet presAssocID="{DAB32AE4-D6A0-436E-BD80-0A9A7DEB678A}" presName="ParentBackground3" presStyleCnt="0"/>
      <dgm:spPr/>
    </dgm:pt>
    <dgm:pt modelId="{D728F37D-371C-40D4-9CA1-EAC744D8D61C}" type="pres">
      <dgm:prSet presAssocID="{DAB32AE4-D6A0-436E-BD80-0A9A7DEB678A}" presName="ParentBackground" presStyleLbl="fgAcc1" presStyleIdx="2" presStyleCnt="5"/>
      <dgm:spPr/>
    </dgm:pt>
    <dgm:pt modelId="{8400FC2D-C993-40FB-A37E-10F636A99AF0}" type="pres">
      <dgm:prSet presAssocID="{DAB32AE4-D6A0-436E-BD80-0A9A7DEB678A}" presName="Child3" presStyleLbl="revTx" presStyleIdx="1" presStyleCnt="4">
        <dgm:presLayoutVars>
          <dgm:chMax val="0"/>
          <dgm:chPref val="0"/>
          <dgm:bulletEnabled val="1"/>
        </dgm:presLayoutVars>
      </dgm:prSet>
      <dgm:spPr/>
    </dgm:pt>
    <dgm:pt modelId="{1AF304D1-DC11-4C75-88E9-51E3D84BBF1C}" type="pres">
      <dgm:prSet presAssocID="{DAB32AE4-D6A0-436E-BD80-0A9A7DEB678A}" presName="Parent3" presStyleLbl="revTx" presStyleIdx="1" presStyleCnt="4">
        <dgm:presLayoutVars>
          <dgm:chMax val="1"/>
          <dgm:chPref val="1"/>
          <dgm:bulletEnabled val="1"/>
        </dgm:presLayoutVars>
      </dgm:prSet>
      <dgm:spPr/>
    </dgm:pt>
    <dgm:pt modelId="{D38580B8-5160-4266-A33A-E47ABA633DFB}" type="pres">
      <dgm:prSet presAssocID="{B9A3B4B7-28A3-4643-91C9-1CE2FC021A52}" presName="Accent2" presStyleCnt="0"/>
      <dgm:spPr/>
    </dgm:pt>
    <dgm:pt modelId="{AB076769-EFB5-4C5B-ABA7-753C3437BB3F}" type="pres">
      <dgm:prSet presAssocID="{B9A3B4B7-28A3-4643-91C9-1CE2FC021A52}" presName="Accent" presStyleLbl="node1" presStyleIdx="3" presStyleCnt="5">
        <dgm:style>
          <a:lnRef idx="1">
            <a:schemeClr val="accent2"/>
          </a:lnRef>
          <a:fillRef idx="2">
            <a:schemeClr val="accent2"/>
          </a:fillRef>
          <a:effectRef idx="1">
            <a:schemeClr val="accent2"/>
          </a:effectRef>
          <a:fontRef idx="minor">
            <a:schemeClr val="dk1"/>
          </a:fontRef>
        </dgm:style>
      </dgm:prSet>
      <dgm:spPr>
        <a:solidFill>
          <a:schemeClr val="bg1"/>
        </a:solidFill>
      </dgm:spPr>
    </dgm:pt>
    <dgm:pt modelId="{7B967B05-9521-4D3F-9C79-7B6780B59EA6}" type="pres">
      <dgm:prSet presAssocID="{B9A3B4B7-28A3-4643-91C9-1CE2FC021A52}" presName="ParentBackground2" presStyleCnt="0"/>
      <dgm:spPr/>
    </dgm:pt>
    <dgm:pt modelId="{CCE69093-F005-46D6-B912-F1DE0F53000C}" type="pres">
      <dgm:prSet presAssocID="{B9A3B4B7-28A3-4643-91C9-1CE2FC021A52}" presName="ParentBackground" presStyleLbl="fgAcc1" presStyleIdx="3" presStyleCnt="5"/>
      <dgm:spPr/>
    </dgm:pt>
    <dgm:pt modelId="{01551AF9-BF4B-4C37-B5A7-852175AEDE92}" type="pres">
      <dgm:prSet presAssocID="{B9A3B4B7-28A3-4643-91C9-1CE2FC021A52}" presName="Child2" presStyleLbl="revTx" presStyleIdx="2" presStyleCnt="4">
        <dgm:presLayoutVars>
          <dgm:chMax val="0"/>
          <dgm:chPref val="0"/>
          <dgm:bulletEnabled val="1"/>
        </dgm:presLayoutVars>
      </dgm:prSet>
      <dgm:spPr/>
    </dgm:pt>
    <dgm:pt modelId="{EFC25797-795E-46AB-8F62-0CC626C69329}" type="pres">
      <dgm:prSet presAssocID="{B9A3B4B7-28A3-4643-91C9-1CE2FC021A52}" presName="Parent2" presStyleLbl="revTx" presStyleIdx="2" presStyleCnt="4">
        <dgm:presLayoutVars>
          <dgm:chMax val="1"/>
          <dgm:chPref val="1"/>
          <dgm:bulletEnabled val="1"/>
        </dgm:presLayoutVars>
      </dgm:prSet>
      <dgm:spPr/>
    </dgm:pt>
    <dgm:pt modelId="{F7439B20-F323-438B-A8EB-DA76BBBC5E2B}" type="pres">
      <dgm:prSet presAssocID="{CAD8F1AD-7EA8-4CBB-AADA-4DF0241CD933}" presName="Accent1" presStyleCnt="0"/>
      <dgm:spPr/>
    </dgm:pt>
    <dgm:pt modelId="{1869196F-56D4-4773-B552-3C4362FA6BCF}" type="pres">
      <dgm:prSet presAssocID="{CAD8F1AD-7EA8-4CBB-AADA-4DF0241CD933}" presName="Accent" presStyleLbl="node1" presStyleIdx="4" presStyleCnt="5"/>
      <dgm:spPr>
        <a:solidFill>
          <a:schemeClr val="bg2"/>
        </a:solidFill>
      </dgm:spPr>
    </dgm:pt>
    <dgm:pt modelId="{CB34DD4F-CA14-4855-9F41-E002B977B27E}" type="pres">
      <dgm:prSet presAssocID="{CAD8F1AD-7EA8-4CBB-AADA-4DF0241CD933}" presName="ParentBackground1" presStyleCnt="0"/>
      <dgm:spPr/>
    </dgm:pt>
    <dgm:pt modelId="{552F7C8F-C784-45F1-BAF9-1E838D0571C5}" type="pres">
      <dgm:prSet presAssocID="{CAD8F1AD-7EA8-4CBB-AADA-4DF0241CD933}" presName="ParentBackground" presStyleLbl="fgAcc1" presStyleIdx="4" presStyleCnt="5"/>
      <dgm:spPr/>
    </dgm:pt>
    <dgm:pt modelId="{6A1AAB3C-0F24-4B6D-9217-81FDBF86BE08}" type="pres">
      <dgm:prSet presAssocID="{CAD8F1AD-7EA8-4CBB-AADA-4DF0241CD933}" presName="Child1" presStyleLbl="revTx" presStyleIdx="3" presStyleCnt="4">
        <dgm:presLayoutVars>
          <dgm:chMax val="0"/>
          <dgm:chPref val="0"/>
          <dgm:bulletEnabled val="1"/>
        </dgm:presLayoutVars>
      </dgm:prSet>
      <dgm:spPr/>
    </dgm:pt>
    <dgm:pt modelId="{7EC6D49D-B593-4D9D-A98D-868E8F64D797}" type="pres">
      <dgm:prSet presAssocID="{CAD8F1AD-7EA8-4CBB-AADA-4DF0241CD933}" presName="Parent1" presStyleLbl="revTx" presStyleIdx="3" presStyleCnt="4">
        <dgm:presLayoutVars>
          <dgm:chMax val="1"/>
          <dgm:chPref val="1"/>
          <dgm:bulletEnabled val="1"/>
        </dgm:presLayoutVars>
      </dgm:prSet>
      <dgm:spPr/>
    </dgm:pt>
  </dgm:ptLst>
  <dgm:cxnLst>
    <dgm:cxn modelId="{FF92BD07-C2EF-4DAF-84AB-2A81584350EC}" srcId="{61A77186-C8C4-4F0A-A05B-4E52ED607DE0}" destId="{6C97CE75-E937-48AE-94DD-36449A4C2B2B}" srcOrd="1" destOrd="0" parTransId="{9C496BE6-68B4-4764-B362-C6C44C7F04EF}" sibTransId="{A6511553-4E2E-4606-AB70-29E0424E1FE1}"/>
    <dgm:cxn modelId="{CB213310-6DD2-4721-97E1-75925A269FBF}" srcId="{DAB32AE4-D6A0-436E-BD80-0A9A7DEB678A}" destId="{58B6C4DE-FD2E-4CA4-ADFD-9B70F70A9DBD}" srcOrd="1" destOrd="0" parTransId="{43D1AFAB-6843-434C-B6B3-8BAFB83BB855}" sibTransId="{C0681C81-C327-448D-B5D4-835B3CC83652}"/>
    <dgm:cxn modelId="{87AA7516-ED02-4BB8-87AC-74465BB4DAA2}" type="presOf" srcId="{CAD8F1AD-7EA8-4CBB-AADA-4DF0241CD933}" destId="{7EC6D49D-B593-4D9D-A98D-868E8F64D797}" srcOrd="1" destOrd="0" presId="urn:microsoft.com/office/officeart/2011/layout/CircleProcess"/>
    <dgm:cxn modelId="{085CE81A-D2E5-4928-8EA6-A76403709245}" srcId="{CAD8F1AD-7EA8-4CBB-AADA-4DF0241CD933}" destId="{4453BE53-0BDE-49BC-8F74-5EC67882A15B}" srcOrd="0" destOrd="0" parTransId="{ACFF378C-5AD5-4052-9AB7-45E768B61896}" sibTransId="{66279E3D-E80C-43D1-8826-7855D4F04CB8}"/>
    <dgm:cxn modelId="{68FBF52A-0DBB-4FD5-9427-DE288F11B3FA}" srcId="{91949AD1-F00F-4607-9BB5-6F1BA997A5AA}" destId="{CAD8F1AD-7EA8-4CBB-AADA-4DF0241CD933}" srcOrd="0" destOrd="0" parTransId="{F6984BF2-9DAC-47B0-9E15-B90F0B206B57}" sibTransId="{ECEB1886-5424-4822-A374-CA543B63C7B6}"/>
    <dgm:cxn modelId="{092EB933-A9E5-47AB-8E27-C164C40FE493}" type="presOf" srcId="{CAD8F1AD-7EA8-4CBB-AADA-4DF0241CD933}" destId="{552F7C8F-C784-45F1-BAF9-1E838D0571C5}" srcOrd="0" destOrd="0" presId="urn:microsoft.com/office/officeart/2011/layout/CircleProcess"/>
    <dgm:cxn modelId="{CFDB2D38-7FB5-48BB-8643-B84905B414E2}" type="presOf" srcId="{64D2A489-0929-4EB2-9F6F-AC107D9D5CAE}" destId="{8400FC2D-C993-40FB-A37E-10F636A99AF0}" srcOrd="0" destOrd="0" presId="urn:microsoft.com/office/officeart/2011/layout/CircleProcess"/>
    <dgm:cxn modelId="{BA3D705B-A7E5-45E7-847E-CD5EAD691C86}" srcId="{61A77186-C8C4-4F0A-A05B-4E52ED607DE0}" destId="{E2F2A4BC-7E20-4123-9C2B-E9D36BC22A25}" srcOrd="0" destOrd="0" parTransId="{0755FDD5-F27E-42D8-9A58-68F68DA66A96}" sibTransId="{94ACEC57-DA6A-4DA2-89A3-A3559FDFFEDC}"/>
    <dgm:cxn modelId="{C6BFB15B-3C79-4EA7-A2B4-B755759BCB4D}" srcId="{91949AD1-F00F-4607-9BB5-6F1BA997A5AA}" destId="{DAB32AE4-D6A0-436E-BD80-0A9A7DEB678A}" srcOrd="2" destOrd="0" parTransId="{E3202445-945F-48EF-A625-684C245553CD}" sibTransId="{13429835-D150-42B4-B7E1-1DC322FCABD9}"/>
    <dgm:cxn modelId="{E01C3662-64E6-4D1D-897F-C20FA2A6719D}" srcId="{B9A3B4B7-28A3-4643-91C9-1CE2FC021A52}" destId="{83CF7190-8D51-4A3A-89EE-9AE845942D9B}" srcOrd="0" destOrd="0" parTransId="{70FC5463-ACB6-4AA8-84B8-AEFB080029D3}" sibTransId="{FD29D121-28F4-4C0F-812D-D33D4177A1CB}"/>
    <dgm:cxn modelId="{6699DD65-8B83-4A65-A63F-D354FB3AC687}" type="presOf" srcId="{18FE8620-7301-4DFF-9A84-21B1F2609263}" destId="{D61BDA57-7F28-4BA9-9645-DDEDA27AC83B}" srcOrd="0" destOrd="0" presId="urn:microsoft.com/office/officeart/2011/layout/CircleProcess"/>
    <dgm:cxn modelId="{D9C5F74E-0D73-4F77-BA65-0B5E1E2F4E32}" type="presOf" srcId="{B9A3B4B7-28A3-4643-91C9-1CE2FC021A52}" destId="{CCE69093-F005-46D6-B912-F1DE0F53000C}" srcOrd="0" destOrd="0" presId="urn:microsoft.com/office/officeart/2011/layout/CircleProcess"/>
    <dgm:cxn modelId="{E3FCD571-5807-4A62-B8A6-91779DD927E1}" srcId="{91949AD1-F00F-4607-9BB5-6F1BA997A5AA}" destId="{61A77186-C8C4-4F0A-A05B-4E52ED607DE0}" srcOrd="3" destOrd="0" parTransId="{81DB1253-7DC6-4B17-96AE-D800AB34D515}" sibTransId="{105FB445-B79B-497C-B5DE-A267388399E9}"/>
    <dgm:cxn modelId="{39895055-C3F4-4654-A205-EFDECAD34A40}" type="presOf" srcId="{4453BE53-0BDE-49BC-8F74-5EC67882A15B}" destId="{6A1AAB3C-0F24-4B6D-9217-81FDBF86BE08}" srcOrd="0" destOrd="0" presId="urn:microsoft.com/office/officeart/2011/layout/CircleProcess"/>
    <dgm:cxn modelId="{E816F37C-DB8B-47C2-9F45-4D0A0FCBCB34}" type="presOf" srcId="{4BBADFEF-F997-4088-841B-3229BD946B1C}" destId="{01551AF9-BF4B-4C37-B5A7-852175AEDE92}" srcOrd="0" destOrd="1" presId="urn:microsoft.com/office/officeart/2011/layout/CircleProcess"/>
    <dgm:cxn modelId="{674B3F7F-757F-46F6-9353-54EC813A4338}" type="presOf" srcId="{DAB32AE4-D6A0-436E-BD80-0A9A7DEB678A}" destId="{1AF304D1-DC11-4C75-88E9-51E3D84BBF1C}" srcOrd="1" destOrd="0" presId="urn:microsoft.com/office/officeart/2011/layout/CircleProcess"/>
    <dgm:cxn modelId="{38142D82-94B7-4FE4-B823-BB1B5DE497D6}" type="presOf" srcId="{83CF7190-8D51-4A3A-89EE-9AE845942D9B}" destId="{01551AF9-BF4B-4C37-B5A7-852175AEDE92}" srcOrd="0" destOrd="0" presId="urn:microsoft.com/office/officeart/2011/layout/CircleProcess"/>
    <dgm:cxn modelId="{BD175D85-B777-44AA-8431-DBF21C4CEB06}" type="presOf" srcId="{18FE8620-7301-4DFF-9A84-21B1F2609263}" destId="{87C498BE-AA3A-4F9D-8CD2-CD29012C4BF6}" srcOrd="1" destOrd="0" presId="urn:microsoft.com/office/officeart/2011/layout/CircleProcess"/>
    <dgm:cxn modelId="{6143AE86-F848-468A-923D-500296D425DB}" type="presOf" srcId="{58B6C4DE-FD2E-4CA4-ADFD-9B70F70A9DBD}" destId="{8400FC2D-C993-40FB-A37E-10F636A99AF0}" srcOrd="0" destOrd="1" presId="urn:microsoft.com/office/officeart/2011/layout/CircleProcess"/>
    <dgm:cxn modelId="{C1769A8F-69D4-4D80-9649-3C568FB4D289}" type="presOf" srcId="{DAB32AE4-D6A0-436E-BD80-0A9A7DEB678A}" destId="{D728F37D-371C-40D4-9CA1-EAC744D8D61C}" srcOrd="0" destOrd="0" presId="urn:microsoft.com/office/officeart/2011/layout/CircleProcess"/>
    <dgm:cxn modelId="{50686694-707C-44F0-9734-DEA016A88ADC}" type="presOf" srcId="{B9A3B4B7-28A3-4643-91C9-1CE2FC021A52}" destId="{EFC25797-795E-46AB-8F62-0CC626C69329}" srcOrd="1" destOrd="0" presId="urn:microsoft.com/office/officeart/2011/layout/CircleProcess"/>
    <dgm:cxn modelId="{ECAB6894-E557-4529-8420-39DFC804B960}" srcId="{B9A3B4B7-28A3-4643-91C9-1CE2FC021A52}" destId="{4BBADFEF-F997-4088-841B-3229BD946B1C}" srcOrd="1" destOrd="0" parTransId="{7EDED445-9C4B-486C-A949-A8233B4E4ECB}" sibTransId="{006BA4CC-4BBB-481B-8DE3-789475FD8119}"/>
    <dgm:cxn modelId="{614E6496-8122-4B9C-93F1-8823F604FA87}" srcId="{91949AD1-F00F-4607-9BB5-6F1BA997A5AA}" destId="{B9A3B4B7-28A3-4643-91C9-1CE2FC021A52}" srcOrd="1" destOrd="0" parTransId="{4ACEA4FA-B375-4AF8-811B-0D0FF1829E87}" sibTransId="{AC7ED692-C0D9-41A9-B4CB-A1FEBB639203}"/>
    <dgm:cxn modelId="{4F1F1898-DE21-45C7-9E71-6323BAD98D69}" type="presOf" srcId="{61A77186-C8C4-4F0A-A05B-4E52ED607DE0}" destId="{5516AD9D-374C-4EE4-A3D0-080817E2BAAC}" srcOrd="1" destOrd="0" presId="urn:microsoft.com/office/officeart/2011/layout/CircleProcess"/>
    <dgm:cxn modelId="{6BD2969F-2298-4343-A94E-DD4F99DD1D99}" type="presOf" srcId="{E2F2A4BC-7E20-4123-9C2B-E9D36BC22A25}" destId="{3BD83AEA-E36F-4979-8F6C-1243F5932970}" srcOrd="0" destOrd="0" presId="urn:microsoft.com/office/officeart/2011/layout/CircleProcess"/>
    <dgm:cxn modelId="{91E95BAD-5B9F-4AE2-9F8C-1B59A38888AC}" type="presOf" srcId="{91949AD1-F00F-4607-9BB5-6F1BA997A5AA}" destId="{A6F1C14E-BECC-4987-9825-062C0D187662}" srcOrd="0" destOrd="0" presId="urn:microsoft.com/office/officeart/2011/layout/CircleProcess"/>
    <dgm:cxn modelId="{1258DFAE-EE68-443F-A940-D05F8CCB9EC3}" type="presOf" srcId="{61A77186-C8C4-4F0A-A05B-4E52ED607DE0}" destId="{65E5B26F-99D2-4E81-8539-82B6B21C7A78}" srcOrd="0" destOrd="0" presId="urn:microsoft.com/office/officeart/2011/layout/CircleProcess"/>
    <dgm:cxn modelId="{304C8CBB-C80B-42B7-BAA2-D918D1A3B565}" type="presOf" srcId="{6C97CE75-E937-48AE-94DD-36449A4C2B2B}" destId="{3BD83AEA-E36F-4979-8F6C-1243F5932970}" srcOrd="0" destOrd="1" presId="urn:microsoft.com/office/officeart/2011/layout/CircleProcess"/>
    <dgm:cxn modelId="{89F588CD-5AA4-4278-B5B1-B558FF4215FD}" srcId="{DAB32AE4-D6A0-436E-BD80-0A9A7DEB678A}" destId="{64D2A489-0929-4EB2-9F6F-AC107D9D5CAE}" srcOrd="0" destOrd="0" parTransId="{58DDEC7C-6EFB-4E4A-9085-306B214FA908}" sibTransId="{A884B3BD-ADA7-45BD-A185-E5B1333F2DC0}"/>
    <dgm:cxn modelId="{C9A420DF-EBCF-4F9A-8E77-4B0694E0C37E}" srcId="{91949AD1-F00F-4607-9BB5-6F1BA997A5AA}" destId="{18FE8620-7301-4DFF-9A84-21B1F2609263}" srcOrd="4" destOrd="0" parTransId="{FD4138A7-FF27-46E8-9344-F14AE16B96A2}" sibTransId="{622D6F14-4EBB-4A82-A76C-F8331C079492}"/>
    <dgm:cxn modelId="{013703C6-7B95-4CC1-A113-67FBEB84CA11}" type="presParOf" srcId="{A6F1C14E-BECC-4987-9825-062C0D187662}" destId="{349A6409-F664-4B1E-8B49-78B6A2A117DF}" srcOrd="0" destOrd="0" presId="urn:microsoft.com/office/officeart/2011/layout/CircleProcess"/>
    <dgm:cxn modelId="{6D604024-47DC-4F23-873F-6BB5372DE07F}" type="presParOf" srcId="{349A6409-F664-4B1E-8B49-78B6A2A117DF}" destId="{FF5C4070-46EF-4DF1-8679-72B7D56B63DC}" srcOrd="0" destOrd="0" presId="urn:microsoft.com/office/officeart/2011/layout/CircleProcess"/>
    <dgm:cxn modelId="{D88286A9-1FEF-4711-8D27-2044EFE11A10}" type="presParOf" srcId="{A6F1C14E-BECC-4987-9825-062C0D187662}" destId="{DF911C98-0736-4355-B08D-B03E81C19266}" srcOrd="1" destOrd="0" presId="urn:microsoft.com/office/officeart/2011/layout/CircleProcess"/>
    <dgm:cxn modelId="{FA98B0A5-1020-4786-87CE-785161D5C509}" type="presParOf" srcId="{DF911C98-0736-4355-B08D-B03E81C19266}" destId="{D61BDA57-7F28-4BA9-9645-DDEDA27AC83B}" srcOrd="0" destOrd="0" presId="urn:microsoft.com/office/officeart/2011/layout/CircleProcess"/>
    <dgm:cxn modelId="{A290C790-C36D-4B75-AD63-D9ABFF983206}" type="presParOf" srcId="{A6F1C14E-BECC-4987-9825-062C0D187662}" destId="{87C498BE-AA3A-4F9D-8CD2-CD29012C4BF6}" srcOrd="2" destOrd="0" presId="urn:microsoft.com/office/officeart/2011/layout/CircleProcess"/>
    <dgm:cxn modelId="{83F1436E-AA6A-4B49-AD30-1373B61708DF}" type="presParOf" srcId="{A6F1C14E-BECC-4987-9825-062C0D187662}" destId="{DCFA4121-54E7-41AE-AF75-144717CCAC4A}" srcOrd="3" destOrd="0" presId="urn:microsoft.com/office/officeart/2011/layout/CircleProcess"/>
    <dgm:cxn modelId="{8D0DA80D-8D23-4B27-BA92-72D8A9027F39}" type="presParOf" srcId="{DCFA4121-54E7-41AE-AF75-144717CCAC4A}" destId="{43E1F7D4-C50C-47C3-9D27-F25CF3790EB0}" srcOrd="0" destOrd="0" presId="urn:microsoft.com/office/officeart/2011/layout/CircleProcess"/>
    <dgm:cxn modelId="{22A644D1-CFA4-45A9-BE3F-FD6F316B71E2}" type="presParOf" srcId="{A6F1C14E-BECC-4987-9825-062C0D187662}" destId="{DF648C5F-3D17-45B7-9252-577A80BDFD1C}" srcOrd="4" destOrd="0" presId="urn:microsoft.com/office/officeart/2011/layout/CircleProcess"/>
    <dgm:cxn modelId="{26AB3554-B8A2-440F-A8D3-94B6AF075757}" type="presParOf" srcId="{DF648C5F-3D17-45B7-9252-577A80BDFD1C}" destId="{65E5B26F-99D2-4E81-8539-82B6B21C7A78}" srcOrd="0" destOrd="0" presId="urn:microsoft.com/office/officeart/2011/layout/CircleProcess"/>
    <dgm:cxn modelId="{53CDD1C6-5E7A-4661-B666-9843D3793B79}" type="presParOf" srcId="{A6F1C14E-BECC-4987-9825-062C0D187662}" destId="{3BD83AEA-E36F-4979-8F6C-1243F5932970}" srcOrd="5" destOrd="0" presId="urn:microsoft.com/office/officeart/2011/layout/CircleProcess"/>
    <dgm:cxn modelId="{81EAEAA9-52D5-4CE7-B4D2-3AA54D65D221}" type="presParOf" srcId="{A6F1C14E-BECC-4987-9825-062C0D187662}" destId="{5516AD9D-374C-4EE4-A3D0-080817E2BAAC}" srcOrd="6" destOrd="0" presId="urn:microsoft.com/office/officeart/2011/layout/CircleProcess"/>
    <dgm:cxn modelId="{DD2E6F1A-567E-4A7D-90B2-C20F451702C4}" type="presParOf" srcId="{A6F1C14E-BECC-4987-9825-062C0D187662}" destId="{329F1C9F-B15E-4C85-9C53-36A3E17732E2}" srcOrd="7" destOrd="0" presId="urn:microsoft.com/office/officeart/2011/layout/CircleProcess"/>
    <dgm:cxn modelId="{D3A9AA0B-2E1B-463F-BFA8-CC031A330C76}" type="presParOf" srcId="{329F1C9F-B15E-4C85-9C53-36A3E17732E2}" destId="{F30CDA23-07C9-4E26-B818-3D2BC69C92D6}" srcOrd="0" destOrd="0" presId="urn:microsoft.com/office/officeart/2011/layout/CircleProcess"/>
    <dgm:cxn modelId="{990CD0A6-13BC-40AA-8FBF-39185CDB81D3}" type="presParOf" srcId="{A6F1C14E-BECC-4987-9825-062C0D187662}" destId="{FA30B833-C789-45B2-B077-0E474D1B72CD}" srcOrd="8" destOrd="0" presId="urn:microsoft.com/office/officeart/2011/layout/CircleProcess"/>
    <dgm:cxn modelId="{2AE41732-AC7F-4FDA-BED4-760231530E59}" type="presParOf" srcId="{FA30B833-C789-45B2-B077-0E474D1B72CD}" destId="{D728F37D-371C-40D4-9CA1-EAC744D8D61C}" srcOrd="0" destOrd="0" presId="urn:microsoft.com/office/officeart/2011/layout/CircleProcess"/>
    <dgm:cxn modelId="{F6F74F48-65B6-4A4C-A23A-5698943E85B1}" type="presParOf" srcId="{A6F1C14E-BECC-4987-9825-062C0D187662}" destId="{8400FC2D-C993-40FB-A37E-10F636A99AF0}" srcOrd="9" destOrd="0" presId="urn:microsoft.com/office/officeart/2011/layout/CircleProcess"/>
    <dgm:cxn modelId="{801663AF-FD16-469B-86E8-338A8E3B4B0D}" type="presParOf" srcId="{A6F1C14E-BECC-4987-9825-062C0D187662}" destId="{1AF304D1-DC11-4C75-88E9-51E3D84BBF1C}" srcOrd="10" destOrd="0" presId="urn:microsoft.com/office/officeart/2011/layout/CircleProcess"/>
    <dgm:cxn modelId="{1AFA0D8C-7193-499B-938B-ECCFD1CA9083}" type="presParOf" srcId="{A6F1C14E-BECC-4987-9825-062C0D187662}" destId="{D38580B8-5160-4266-A33A-E47ABA633DFB}" srcOrd="11" destOrd="0" presId="urn:microsoft.com/office/officeart/2011/layout/CircleProcess"/>
    <dgm:cxn modelId="{2EEA5AB0-B23E-43ED-8000-02ADF706DFB9}" type="presParOf" srcId="{D38580B8-5160-4266-A33A-E47ABA633DFB}" destId="{AB076769-EFB5-4C5B-ABA7-753C3437BB3F}" srcOrd="0" destOrd="0" presId="urn:microsoft.com/office/officeart/2011/layout/CircleProcess"/>
    <dgm:cxn modelId="{45663B0E-9836-47B8-A9D4-2F7FA662574B}" type="presParOf" srcId="{A6F1C14E-BECC-4987-9825-062C0D187662}" destId="{7B967B05-9521-4D3F-9C79-7B6780B59EA6}" srcOrd="12" destOrd="0" presId="urn:microsoft.com/office/officeart/2011/layout/CircleProcess"/>
    <dgm:cxn modelId="{658FA3A7-78D3-411B-BBEF-80566F2A6778}" type="presParOf" srcId="{7B967B05-9521-4D3F-9C79-7B6780B59EA6}" destId="{CCE69093-F005-46D6-B912-F1DE0F53000C}" srcOrd="0" destOrd="0" presId="urn:microsoft.com/office/officeart/2011/layout/CircleProcess"/>
    <dgm:cxn modelId="{201D4DCF-F237-47DB-B10A-0A1494482361}" type="presParOf" srcId="{A6F1C14E-BECC-4987-9825-062C0D187662}" destId="{01551AF9-BF4B-4C37-B5A7-852175AEDE92}" srcOrd="13" destOrd="0" presId="urn:microsoft.com/office/officeart/2011/layout/CircleProcess"/>
    <dgm:cxn modelId="{5A6A4A6B-8655-4401-A163-D6A667155157}" type="presParOf" srcId="{A6F1C14E-BECC-4987-9825-062C0D187662}" destId="{EFC25797-795E-46AB-8F62-0CC626C69329}" srcOrd="14" destOrd="0" presId="urn:microsoft.com/office/officeart/2011/layout/CircleProcess"/>
    <dgm:cxn modelId="{4329AF69-638C-45E1-AAC1-E808B523413F}" type="presParOf" srcId="{A6F1C14E-BECC-4987-9825-062C0D187662}" destId="{F7439B20-F323-438B-A8EB-DA76BBBC5E2B}" srcOrd="15" destOrd="0" presId="urn:microsoft.com/office/officeart/2011/layout/CircleProcess"/>
    <dgm:cxn modelId="{D58B0AD9-2B9D-423A-BF0A-21D61F9BD8A5}" type="presParOf" srcId="{F7439B20-F323-438B-A8EB-DA76BBBC5E2B}" destId="{1869196F-56D4-4773-B552-3C4362FA6BCF}" srcOrd="0" destOrd="0" presId="urn:microsoft.com/office/officeart/2011/layout/CircleProcess"/>
    <dgm:cxn modelId="{C87B33E4-D5A8-44AE-842D-76C98AA3719C}" type="presParOf" srcId="{A6F1C14E-BECC-4987-9825-062C0D187662}" destId="{CB34DD4F-CA14-4855-9F41-E002B977B27E}" srcOrd="16" destOrd="0" presId="urn:microsoft.com/office/officeart/2011/layout/CircleProcess"/>
    <dgm:cxn modelId="{8E758583-6DDC-4546-8925-B0B2EE486D59}" type="presParOf" srcId="{CB34DD4F-CA14-4855-9F41-E002B977B27E}" destId="{552F7C8F-C784-45F1-BAF9-1E838D0571C5}" srcOrd="0" destOrd="0" presId="urn:microsoft.com/office/officeart/2011/layout/CircleProcess"/>
    <dgm:cxn modelId="{CE68DD2E-D8BF-4C88-AC64-2120A17EDFE3}" type="presParOf" srcId="{A6F1C14E-BECC-4987-9825-062C0D187662}" destId="{6A1AAB3C-0F24-4B6D-9217-81FDBF86BE08}" srcOrd="17" destOrd="0" presId="urn:microsoft.com/office/officeart/2011/layout/CircleProcess"/>
    <dgm:cxn modelId="{A326FD74-49BC-4034-BD7A-9A51B37F8584}" type="presParOf" srcId="{A6F1C14E-BECC-4987-9825-062C0D187662}" destId="{7EC6D49D-B593-4D9D-A98D-868E8F64D797}" srcOrd="1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1949AD1-F00F-4607-9BB5-6F1BA997A5AA}" type="doc">
      <dgm:prSet loTypeId="urn:microsoft.com/office/officeart/2011/layout/CircleProcess" loCatId="process" qsTypeId="urn:microsoft.com/office/officeart/2005/8/quickstyle/simple1" qsCatId="simple" csTypeId="urn:microsoft.com/office/officeart/2005/8/colors/accent0_2" csCatId="mainScheme" phldr="1"/>
      <dgm:spPr/>
      <dgm:t>
        <a:bodyPr/>
        <a:lstStyle/>
        <a:p>
          <a:endParaRPr lang="en-US"/>
        </a:p>
      </dgm:t>
    </dgm:pt>
    <dgm:pt modelId="{CAD8F1AD-7EA8-4CBB-AADA-4DF0241CD933}">
      <dgm:prSet phldrT="[Text]">
        <dgm:style>
          <a:lnRef idx="1">
            <a:schemeClr val="accent2"/>
          </a:lnRef>
          <a:fillRef idx="2">
            <a:schemeClr val="accent2"/>
          </a:fillRef>
          <a:effectRef idx="1">
            <a:schemeClr val="accent2"/>
          </a:effectRef>
          <a:fontRef idx="minor">
            <a:schemeClr val="dk1"/>
          </a:fontRef>
        </dgm:style>
      </dgm:prSet>
      <dgm:spPr>
        <a:solidFill>
          <a:schemeClr val="bg2"/>
        </a:solidFill>
      </dgm:spPr>
      <dgm:t>
        <a:bodyPr/>
        <a:lstStyle/>
        <a:p>
          <a:r>
            <a:rPr lang="en-US" dirty="0">
              <a:latin typeface="Calibri" panose="020F0502020204030204" pitchFamily="34" charset="0"/>
            </a:rPr>
            <a:t>Determine Eligibility</a:t>
          </a:r>
        </a:p>
      </dgm:t>
    </dgm:pt>
    <dgm:pt modelId="{F6984BF2-9DAC-47B0-9E15-B90F0B206B57}" type="parTrans" cxnId="{68FBF52A-0DBB-4FD5-9427-DE288F11B3FA}">
      <dgm:prSet/>
      <dgm:spPr/>
      <dgm:t>
        <a:bodyPr/>
        <a:lstStyle/>
        <a:p>
          <a:endParaRPr lang="en-US">
            <a:latin typeface="Calibri" panose="020F0502020204030204" pitchFamily="34" charset="0"/>
          </a:endParaRPr>
        </a:p>
      </dgm:t>
    </dgm:pt>
    <dgm:pt modelId="{ECEB1886-5424-4822-A374-CA543B63C7B6}" type="sibTrans" cxnId="{68FBF52A-0DBB-4FD5-9427-DE288F11B3FA}">
      <dgm:prSet/>
      <dgm:spPr/>
      <dgm:t>
        <a:bodyPr/>
        <a:lstStyle/>
        <a:p>
          <a:endParaRPr lang="en-US">
            <a:latin typeface="Calibri" panose="020F0502020204030204" pitchFamily="34" charset="0"/>
          </a:endParaRPr>
        </a:p>
      </dgm:t>
    </dgm:pt>
    <dgm:pt modelId="{B9A3B4B7-28A3-4643-91C9-1CE2FC021A52}">
      <dgm:prSet phldrT="[Text]">
        <dgm:style>
          <a:lnRef idx="1">
            <a:schemeClr val="accent2"/>
          </a:lnRef>
          <a:fillRef idx="2">
            <a:schemeClr val="accent2"/>
          </a:fillRef>
          <a:effectRef idx="1">
            <a:schemeClr val="accent2"/>
          </a:effectRef>
          <a:fontRef idx="minor">
            <a:schemeClr val="dk1"/>
          </a:fontRef>
        </dgm:style>
      </dgm:prSet>
      <dgm:spPr>
        <a:noFill/>
      </dgm:spPr>
      <dgm:t>
        <a:bodyPr/>
        <a:lstStyle/>
        <a:p>
          <a:r>
            <a:rPr lang="en-US" dirty="0">
              <a:latin typeface="Calibri" panose="020F0502020204030204" pitchFamily="34" charset="0"/>
            </a:rPr>
            <a:t>Track Eligibility</a:t>
          </a:r>
        </a:p>
      </dgm:t>
    </dgm:pt>
    <dgm:pt modelId="{4ACEA4FA-B375-4AF8-811B-0D0FF1829E87}" type="parTrans" cxnId="{614E6496-8122-4B9C-93F1-8823F604FA87}">
      <dgm:prSet/>
      <dgm:spPr/>
      <dgm:t>
        <a:bodyPr/>
        <a:lstStyle/>
        <a:p>
          <a:endParaRPr lang="en-US">
            <a:latin typeface="Calibri" panose="020F0502020204030204" pitchFamily="34" charset="0"/>
          </a:endParaRPr>
        </a:p>
      </dgm:t>
    </dgm:pt>
    <dgm:pt modelId="{AC7ED692-C0D9-41A9-B4CB-A1FEBB639203}" type="sibTrans" cxnId="{614E6496-8122-4B9C-93F1-8823F604FA87}">
      <dgm:prSet/>
      <dgm:spPr/>
      <dgm:t>
        <a:bodyPr/>
        <a:lstStyle/>
        <a:p>
          <a:endParaRPr lang="en-US">
            <a:latin typeface="Calibri" panose="020F0502020204030204" pitchFamily="34" charset="0"/>
          </a:endParaRPr>
        </a:p>
      </dgm:t>
    </dgm:pt>
    <dgm:pt modelId="{61A77186-C8C4-4F0A-A05B-4E52ED607DE0}">
      <dgm:prSet phldrT="[Text]">
        <dgm:style>
          <a:lnRef idx="1">
            <a:schemeClr val="accent2"/>
          </a:lnRef>
          <a:fillRef idx="2">
            <a:schemeClr val="accent2"/>
          </a:fillRef>
          <a:effectRef idx="1">
            <a:schemeClr val="accent2"/>
          </a:effectRef>
          <a:fontRef idx="minor">
            <a:schemeClr val="dk1"/>
          </a:fontRef>
        </dgm:style>
      </dgm:prSet>
      <dgm:spPr>
        <a:solidFill>
          <a:schemeClr val="bg1"/>
        </a:solidFill>
      </dgm:spPr>
      <dgm:t>
        <a:bodyPr/>
        <a:lstStyle/>
        <a:p>
          <a:r>
            <a:rPr lang="en-US" dirty="0">
              <a:latin typeface="Calibri" panose="020F0502020204030204" pitchFamily="34" charset="0"/>
            </a:rPr>
            <a:t>Record Employee Response</a:t>
          </a:r>
        </a:p>
      </dgm:t>
    </dgm:pt>
    <dgm:pt modelId="{81DB1253-7DC6-4B17-96AE-D800AB34D515}" type="parTrans" cxnId="{E3FCD571-5807-4A62-B8A6-91779DD927E1}">
      <dgm:prSet/>
      <dgm:spPr/>
      <dgm:t>
        <a:bodyPr/>
        <a:lstStyle/>
        <a:p>
          <a:endParaRPr lang="en-US">
            <a:latin typeface="Calibri" panose="020F0502020204030204" pitchFamily="34" charset="0"/>
          </a:endParaRPr>
        </a:p>
      </dgm:t>
    </dgm:pt>
    <dgm:pt modelId="{105FB445-B79B-497C-B5DE-A267388399E9}" type="sibTrans" cxnId="{E3FCD571-5807-4A62-B8A6-91779DD927E1}">
      <dgm:prSet/>
      <dgm:spPr/>
      <dgm:t>
        <a:bodyPr/>
        <a:lstStyle/>
        <a:p>
          <a:endParaRPr lang="en-US">
            <a:latin typeface="Calibri" panose="020F0502020204030204" pitchFamily="34" charset="0"/>
          </a:endParaRPr>
        </a:p>
      </dgm:t>
    </dgm:pt>
    <dgm:pt modelId="{4453BE53-0BDE-49BC-8F74-5EC67882A15B}">
      <dgm:prSet phldrT="[Text]"/>
      <dgm:spPr/>
      <dgm:t>
        <a:bodyPr/>
        <a:lstStyle/>
        <a:p>
          <a:r>
            <a:rPr lang="en-US">
              <a:latin typeface="Calibri" panose="020F0502020204030204" pitchFamily="34" charset="0"/>
            </a:rPr>
            <a:t>Employee &gt; Payroll &gt; ACA Eligibility</a:t>
          </a:r>
          <a:endParaRPr lang="en-US" dirty="0">
            <a:latin typeface="Calibri" panose="020F0502020204030204" pitchFamily="34" charset="0"/>
          </a:endParaRPr>
        </a:p>
      </dgm:t>
    </dgm:pt>
    <dgm:pt modelId="{ACFF378C-5AD5-4052-9AB7-45E768B61896}" type="parTrans" cxnId="{085CE81A-D2E5-4928-8EA6-A76403709245}">
      <dgm:prSet/>
      <dgm:spPr/>
      <dgm:t>
        <a:bodyPr/>
        <a:lstStyle/>
        <a:p>
          <a:endParaRPr lang="en-US">
            <a:latin typeface="Calibri" panose="020F0502020204030204" pitchFamily="34" charset="0"/>
          </a:endParaRPr>
        </a:p>
      </dgm:t>
    </dgm:pt>
    <dgm:pt modelId="{66279E3D-E80C-43D1-8826-7855D4F04CB8}" type="sibTrans" cxnId="{085CE81A-D2E5-4928-8EA6-A76403709245}">
      <dgm:prSet/>
      <dgm:spPr/>
      <dgm:t>
        <a:bodyPr/>
        <a:lstStyle/>
        <a:p>
          <a:endParaRPr lang="en-US">
            <a:latin typeface="Calibri" panose="020F0502020204030204" pitchFamily="34" charset="0"/>
          </a:endParaRPr>
        </a:p>
      </dgm:t>
    </dgm:pt>
    <dgm:pt modelId="{64D2A489-0929-4EB2-9F6F-AC107D9D5CAE}">
      <dgm:prSet phldrT="[Text]"/>
      <dgm:spPr/>
      <dgm:t>
        <a:bodyPr/>
        <a:lstStyle/>
        <a:p>
          <a:r>
            <a:rPr lang="en-US">
              <a:latin typeface="Calibri" panose="020F0502020204030204" pitchFamily="34" charset="0"/>
            </a:rPr>
            <a:t>Benefit Package</a:t>
          </a:r>
          <a:endParaRPr lang="en-US" dirty="0">
            <a:latin typeface="Calibri" panose="020F0502020204030204" pitchFamily="34" charset="0"/>
          </a:endParaRPr>
        </a:p>
      </dgm:t>
    </dgm:pt>
    <dgm:pt modelId="{58DDEC7C-6EFB-4E4A-9085-306B214FA908}" type="parTrans" cxnId="{89F588CD-5AA4-4278-B5B1-B558FF4215FD}">
      <dgm:prSet/>
      <dgm:spPr/>
      <dgm:t>
        <a:bodyPr/>
        <a:lstStyle/>
        <a:p>
          <a:endParaRPr lang="en-US">
            <a:latin typeface="Calibri" panose="020F0502020204030204" pitchFamily="34" charset="0"/>
          </a:endParaRPr>
        </a:p>
      </dgm:t>
    </dgm:pt>
    <dgm:pt modelId="{A884B3BD-ADA7-45BD-A185-E5B1333F2DC0}" type="sibTrans" cxnId="{89F588CD-5AA4-4278-B5B1-B558FF4215FD}">
      <dgm:prSet/>
      <dgm:spPr/>
      <dgm:t>
        <a:bodyPr/>
        <a:lstStyle/>
        <a:p>
          <a:endParaRPr lang="en-US">
            <a:latin typeface="Calibri" panose="020F0502020204030204" pitchFamily="34" charset="0"/>
          </a:endParaRPr>
        </a:p>
      </dgm:t>
    </dgm:pt>
    <dgm:pt modelId="{58B6C4DE-FD2E-4CA4-ADFD-9B70F70A9DBD}">
      <dgm:prSet phldrT="[Text]"/>
      <dgm:spPr/>
      <dgm:t>
        <a:bodyPr/>
        <a:lstStyle/>
        <a:p>
          <a:r>
            <a:rPr lang="en-US">
              <a:latin typeface="Calibri" panose="020F0502020204030204" pitchFamily="34" charset="0"/>
            </a:rPr>
            <a:t>Benefit Offer Date</a:t>
          </a:r>
          <a:endParaRPr lang="en-US" dirty="0">
            <a:latin typeface="Calibri" panose="020F0502020204030204" pitchFamily="34" charset="0"/>
          </a:endParaRPr>
        </a:p>
      </dgm:t>
    </dgm:pt>
    <dgm:pt modelId="{43D1AFAB-6843-434C-B6B3-8BAFB83BB855}" type="parTrans" cxnId="{CB213310-6DD2-4721-97E1-75925A269FBF}">
      <dgm:prSet/>
      <dgm:spPr/>
      <dgm:t>
        <a:bodyPr/>
        <a:lstStyle/>
        <a:p>
          <a:endParaRPr lang="en-US">
            <a:latin typeface="Calibri" panose="020F0502020204030204" pitchFamily="34" charset="0"/>
          </a:endParaRPr>
        </a:p>
      </dgm:t>
    </dgm:pt>
    <dgm:pt modelId="{C0681C81-C327-448D-B5D4-835B3CC83652}" type="sibTrans" cxnId="{CB213310-6DD2-4721-97E1-75925A269FBF}">
      <dgm:prSet/>
      <dgm:spPr/>
      <dgm:t>
        <a:bodyPr/>
        <a:lstStyle/>
        <a:p>
          <a:endParaRPr lang="en-US">
            <a:latin typeface="Calibri" panose="020F0502020204030204" pitchFamily="34" charset="0"/>
          </a:endParaRPr>
        </a:p>
      </dgm:t>
    </dgm:pt>
    <dgm:pt modelId="{E2F2A4BC-7E20-4123-9C2B-E9D36BC22A25}">
      <dgm:prSet phldrT="[Text]"/>
      <dgm:spPr/>
      <dgm:t>
        <a:bodyPr/>
        <a:lstStyle/>
        <a:p>
          <a:r>
            <a:rPr lang="en-US" dirty="0">
              <a:latin typeface="Calibri" panose="020F0502020204030204" pitchFamily="34" charset="0"/>
            </a:rPr>
            <a:t>Enrollment – Plan choice</a:t>
          </a:r>
        </a:p>
      </dgm:t>
    </dgm:pt>
    <dgm:pt modelId="{0755FDD5-F27E-42D8-9A58-68F68DA66A96}" type="parTrans" cxnId="{BA3D705B-A7E5-45E7-847E-CD5EAD691C86}">
      <dgm:prSet/>
      <dgm:spPr/>
      <dgm:t>
        <a:bodyPr/>
        <a:lstStyle/>
        <a:p>
          <a:endParaRPr lang="en-US">
            <a:latin typeface="Calibri" panose="020F0502020204030204" pitchFamily="34" charset="0"/>
          </a:endParaRPr>
        </a:p>
      </dgm:t>
    </dgm:pt>
    <dgm:pt modelId="{94ACEC57-DA6A-4DA2-89A3-A3559FDFFEDC}" type="sibTrans" cxnId="{BA3D705B-A7E5-45E7-847E-CD5EAD691C86}">
      <dgm:prSet/>
      <dgm:spPr/>
      <dgm:t>
        <a:bodyPr/>
        <a:lstStyle/>
        <a:p>
          <a:endParaRPr lang="en-US">
            <a:latin typeface="Calibri" panose="020F0502020204030204" pitchFamily="34" charset="0"/>
          </a:endParaRPr>
        </a:p>
      </dgm:t>
    </dgm:pt>
    <dgm:pt modelId="{6C97CE75-E937-48AE-94DD-36449A4C2B2B}">
      <dgm:prSet phldrT="[Text]"/>
      <dgm:spPr/>
      <dgm:t>
        <a:bodyPr/>
        <a:lstStyle/>
        <a:p>
          <a:r>
            <a:rPr lang="en-US">
              <a:latin typeface="Calibri" panose="020F0502020204030204" pitchFamily="34" charset="0"/>
            </a:rPr>
            <a:t>Declination – Reason</a:t>
          </a:r>
          <a:endParaRPr lang="en-US" dirty="0">
            <a:latin typeface="Calibri" panose="020F0502020204030204" pitchFamily="34" charset="0"/>
          </a:endParaRPr>
        </a:p>
      </dgm:t>
    </dgm:pt>
    <dgm:pt modelId="{9C496BE6-68B4-4764-B362-C6C44C7F04EF}" type="parTrans" cxnId="{FF92BD07-C2EF-4DAF-84AB-2A81584350EC}">
      <dgm:prSet/>
      <dgm:spPr/>
      <dgm:t>
        <a:bodyPr/>
        <a:lstStyle/>
        <a:p>
          <a:endParaRPr lang="en-US">
            <a:latin typeface="Calibri" panose="020F0502020204030204" pitchFamily="34" charset="0"/>
          </a:endParaRPr>
        </a:p>
      </dgm:t>
    </dgm:pt>
    <dgm:pt modelId="{A6511553-4E2E-4606-AB70-29E0424E1FE1}" type="sibTrans" cxnId="{FF92BD07-C2EF-4DAF-84AB-2A81584350EC}">
      <dgm:prSet/>
      <dgm:spPr/>
      <dgm:t>
        <a:bodyPr/>
        <a:lstStyle/>
        <a:p>
          <a:endParaRPr lang="en-US">
            <a:latin typeface="Calibri" panose="020F0502020204030204" pitchFamily="34" charset="0"/>
          </a:endParaRPr>
        </a:p>
      </dgm:t>
    </dgm:pt>
    <dgm:pt modelId="{DAB32AE4-D6A0-436E-BD80-0A9A7DEB678A}">
      <dgm:prSet phldrT="[Text]">
        <dgm:style>
          <a:lnRef idx="1">
            <a:schemeClr val="accent2"/>
          </a:lnRef>
          <a:fillRef idx="2">
            <a:schemeClr val="accent2"/>
          </a:fillRef>
          <a:effectRef idx="1">
            <a:schemeClr val="accent2"/>
          </a:effectRef>
          <a:fontRef idx="minor">
            <a:schemeClr val="dk1"/>
          </a:fontRef>
        </dgm:style>
      </dgm:prSet>
      <dgm:spPr>
        <a:solidFill>
          <a:schemeClr val="bg1"/>
        </a:solidFill>
      </dgm:spPr>
      <dgm:t>
        <a:bodyPr/>
        <a:lstStyle/>
        <a:p>
          <a:r>
            <a:rPr lang="en-US" dirty="0">
              <a:latin typeface="Calibri" panose="020F0502020204030204" pitchFamily="34" charset="0"/>
            </a:rPr>
            <a:t>Make Offer</a:t>
          </a:r>
        </a:p>
      </dgm:t>
    </dgm:pt>
    <dgm:pt modelId="{E3202445-945F-48EF-A625-684C245553CD}" type="parTrans" cxnId="{C6BFB15B-3C79-4EA7-A2B4-B755759BCB4D}">
      <dgm:prSet/>
      <dgm:spPr/>
      <dgm:t>
        <a:bodyPr/>
        <a:lstStyle/>
        <a:p>
          <a:endParaRPr lang="en-US"/>
        </a:p>
      </dgm:t>
    </dgm:pt>
    <dgm:pt modelId="{13429835-D150-42B4-B7E1-1DC322FCABD9}" type="sibTrans" cxnId="{C6BFB15B-3C79-4EA7-A2B4-B755759BCB4D}">
      <dgm:prSet/>
      <dgm:spPr/>
      <dgm:t>
        <a:bodyPr/>
        <a:lstStyle/>
        <a:p>
          <a:endParaRPr lang="en-US"/>
        </a:p>
      </dgm:t>
    </dgm:pt>
    <dgm:pt modelId="{83CF7190-8D51-4A3A-89EE-9AE845942D9B}">
      <dgm:prSet phldrT="[Text]"/>
      <dgm:spPr/>
      <dgm:t>
        <a:bodyPr/>
        <a:lstStyle/>
        <a:p>
          <a:r>
            <a:rPr lang="en-US">
              <a:latin typeface="Calibri" panose="020F0502020204030204" pitchFamily="34" charset="0"/>
            </a:rPr>
            <a:t>ACA Counters</a:t>
          </a:r>
          <a:endParaRPr lang="en-US" dirty="0">
            <a:latin typeface="Calibri" panose="020F0502020204030204" pitchFamily="34" charset="0"/>
          </a:endParaRPr>
        </a:p>
      </dgm:t>
    </dgm:pt>
    <dgm:pt modelId="{70FC5463-ACB6-4AA8-84B8-AEFB080029D3}" type="parTrans" cxnId="{E01C3662-64E6-4D1D-897F-C20FA2A6719D}">
      <dgm:prSet/>
      <dgm:spPr/>
      <dgm:t>
        <a:bodyPr/>
        <a:lstStyle/>
        <a:p>
          <a:endParaRPr lang="en-US"/>
        </a:p>
      </dgm:t>
    </dgm:pt>
    <dgm:pt modelId="{FD29D121-28F4-4C0F-812D-D33D4177A1CB}" type="sibTrans" cxnId="{E01C3662-64E6-4D1D-897F-C20FA2A6719D}">
      <dgm:prSet/>
      <dgm:spPr/>
      <dgm:t>
        <a:bodyPr/>
        <a:lstStyle/>
        <a:p>
          <a:endParaRPr lang="en-US"/>
        </a:p>
      </dgm:t>
    </dgm:pt>
    <dgm:pt modelId="{4BBADFEF-F997-4088-841B-3229BD946B1C}">
      <dgm:prSet phldrT="[Text]"/>
      <dgm:spPr/>
      <dgm:t>
        <a:bodyPr/>
        <a:lstStyle/>
        <a:p>
          <a:r>
            <a:rPr lang="en-US">
              <a:latin typeface="Calibri" panose="020F0502020204030204" pitchFamily="34" charset="0"/>
            </a:rPr>
            <a:t>ACA Reports</a:t>
          </a:r>
          <a:endParaRPr lang="en-US" dirty="0">
            <a:latin typeface="Calibri" panose="020F0502020204030204" pitchFamily="34" charset="0"/>
          </a:endParaRPr>
        </a:p>
      </dgm:t>
    </dgm:pt>
    <dgm:pt modelId="{7EDED445-9C4B-486C-A949-A8233B4E4ECB}" type="parTrans" cxnId="{ECAB6894-E557-4529-8420-39DFC804B960}">
      <dgm:prSet/>
      <dgm:spPr/>
      <dgm:t>
        <a:bodyPr/>
        <a:lstStyle/>
        <a:p>
          <a:endParaRPr lang="en-US"/>
        </a:p>
      </dgm:t>
    </dgm:pt>
    <dgm:pt modelId="{006BA4CC-4BBB-481B-8DE3-789475FD8119}" type="sibTrans" cxnId="{ECAB6894-E557-4529-8420-39DFC804B960}">
      <dgm:prSet/>
      <dgm:spPr/>
      <dgm:t>
        <a:bodyPr/>
        <a:lstStyle/>
        <a:p>
          <a:endParaRPr lang="en-US"/>
        </a:p>
      </dgm:t>
    </dgm:pt>
    <dgm:pt modelId="{18FE8620-7301-4DFF-9A84-21B1F2609263}">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latin typeface="Calibri" panose="020F0502020204030204" pitchFamily="34" charset="0"/>
            </a:rPr>
            <a:t>Review &amp; Record</a:t>
          </a:r>
        </a:p>
      </dgm:t>
    </dgm:pt>
    <dgm:pt modelId="{FD4138A7-FF27-46E8-9344-F14AE16B96A2}" type="parTrans" cxnId="{C9A420DF-EBCF-4F9A-8E77-4B0694E0C37E}">
      <dgm:prSet/>
      <dgm:spPr/>
      <dgm:t>
        <a:bodyPr/>
        <a:lstStyle/>
        <a:p>
          <a:endParaRPr lang="en-US"/>
        </a:p>
      </dgm:t>
    </dgm:pt>
    <dgm:pt modelId="{622D6F14-4EBB-4A82-A76C-F8331C079492}" type="sibTrans" cxnId="{C9A420DF-EBCF-4F9A-8E77-4B0694E0C37E}">
      <dgm:prSet/>
      <dgm:spPr/>
      <dgm:t>
        <a:bodyPr/>
        <a:lstStyle/>
        <a:p>
          <a:endParaRPr lang="en-US"/>
        </a:p>
      </dgm:t>
    </dgm:pt>
    <dgm:pt modelId="{A6F1C14E-BECC-4987-9825-062C0D187662}" type="pres">
      <dgm:prSet presAssocID="{91949AD1-F00F-4607-9BB5-6F1BA997A5AA}" presName="Name0" presStyleCnt="0">
        <dgm:presLayoutVars>
          <dgm:chMax val="11"/>
          <dgm:chPref val="11"/>
          <dgm:dir/>
          <dgm:resizeHandles/>
        </dgm:presLayoutVars>
      </dgm:prSet>
      <dgm:spPr/>
    </dgm:pt>
    <dgm:pt modelId="{349A6409-F664-4B1E-8B49-78B6A2A117DF}" type="pres">
      <dgm:prSet presAssocID="{18FE8620-7301-4DFF-9A84-21B1F2609263}" presName="Accent5" presStyleCnt="0"/>
      <dgm:spPr/>
    </dgm:pt>
    <dgm:pt modelId="{FF5C4070-46EF-4DF1-8679-72B7D56B63DC}" type="pres">
      <dgm:prSet presAssocID="{18FE8620-7301-4DFF-9A84-21B1F2609263}" presName="Accent" presStyleLbl="node1" presStyleIdx="0" presStyleCnt="5">
        <dgm:style>
          <a:lnRef idx="2">
            <a:schemeClr val="accent2">
              <a:shade val="50000"/>
            </a:schemeClr>
          </a:lnRef>
          <a:fillRef idx="1">
            <a:schemeClr val="accent2"/>
          </a:fillRef>
          <a:effectRef idx="0">
            <a:schemeClr val="accent2"/>
          </a:effectRef>
          <a:fontRef idx="minor">
            <a:schemeClr val="lt1"/>
          </a:fontRef>
        </dgm:style>
      </dgm:prSet>
      <dgm:spPr/>
    </dgm:pt>
    <dgm:pt modelId="{DF911C98-0736-4355-B08D-B03E81C19266}" type="pres">
      <dgm:prSet presAssocID="{18FE8620-7301-4DFF-9A84-21B1F2609263}" presName="ParentBackground5" presStyleCnt="0"/>
      <dgm:spPr/>
    </dgm:pt>
    <dgm:pt modelId="{D61BDA57-7F28-4BA9-9645-DDEDA27AC83B}" type="pres">
      <dgm:prSet presAssocID="{18FE8620-7301-4DFF-9A84-21B1F2609263}" presName="ParentBackground" presStyleLbl="fgAcc1" presStyleIdx="0" presStyleCnt="5"/>
      <dgm:spPr/>
    </dgm:pt>
    <dgm:pt modelId="{87C498BE-AA3A-4F9D-8CD2-CD29012C4BF6}" type="pres">
      <dgm:prSet presAssocID="{18FE8620-7301-4DFF-9A84-21B1F2609263}" presName="Parent5" presStyleLbl="revTx" presStyleIdx="0" presStyleCnt="4">
        <dgm:presLayoutVars>
          <dgm:chMax val="1"/>
          <dgm:chPref val="1"/>
          <dgm:bulletEnabled val="1"/>
        </dgm:presLayoutVars>
      </dgm:prSet>
      <dgm:spPr/>
    </dgm:pt>
    <dgm:pt modelId="{DCFA4121-54E7-41AE-AF75-144717CCAC4A}" type="pres">
      <dgm:prSet presAssocID="{61A77186-C8C4-4F0A-A05B-4E52ED607DE0}" presName="Accent4" presStyleCnt="0"/>
      <dgm:spPr/>
    </dgm:pt>
    <dgm:pt modelId="{43E1F7D4-C50C-47C3-9D27-F25CF3790EB0}" type="pres">
      <dgm:prSet presAssocID="{61A77186-C8C4-4F0A-A05B-4E52ED607DE0}" presName="Accent" presStyleLbl="node1" presStyleIdx="1" presStyleCnt="5">
        <dgm:style>
          <a:lnRef idx="2">
            <a:schemeClr val="accent2">
              <a:shade val="50000"/>
            </a:schemeClr>
          </a:lnRef>
          <a:fillRef idx="1">
            <a:schemeClr val="accent2"/>
          </a:fillRef>
          <a:effectRef idx="0">
            <a:schemeClr val="accent2"/>
          </a:effectRef>
          <a:fontRef idx="minor">
            <a:schemeClr val="lt1"/>
          </a:fontRef>
        </dgm:style>
      </dgm:prSet>
      <dgm:spPr>
        <a:solidFill>
          <a:schemeClr val="bg1"/>
        </a:solidFill>
      </dgm:spPr>
    </dgm:pt>
    <dgm:pt modelId="{DF648C5F-3D17-45B7-9252-577A80BDFD1C}" type="pres">
      <dgm:prSet presAssocID="{61A77186-C8C4-4F0A-A05B-4E52ED607DE0}" presName="ParentBackground4" presStyleCnt="0"/>
      <dgm:spPr/>
    </dgm:pt>
    <dgm:pt modelId="{65E5B26F-99D2-4E81-8539-82B6B21C7A78}" type="pres">
      <dgm:prSet presAssocID="{61A77186-C8C4-4F0A-A05B-4E52ED607DE0}" presName="ParentBackground" presStyleLbl="fgAcc1" presStyleIdx="1" presStyleCnt="5"/>
      <dgm:spPr/>
    </dgm:pt>
    <dgm:pt modelId="{3BD83AEA-E36F-4979-8F6C-1243F5932970}" type="pres">
      <dgm:prSet presAssocID="{61A77186-C8C4-4F0A-A05B-4E52ED607DE0}" presName="Child4" presStyleLbl="revTx" presStyleIdx="0" presStyleCnt="4">
        <dgm:presLayoutVars>
          <dgm:chMax val="0"/>
          <dgm:chPref val="0"/>
          <dgm:bulletEnabled val="1"/>
        </dgm:presLayoutVars>
      </dgm:prSet>
      <dgm:spPr/>
    </dgm:pt>
    <dgm:pt modelId="{5516AD9D-374C-4EE4-A3D0-080817E2BAAC}" type="pres">
      <dgm:prSet presAssocID="{61A77186-C8C4-4F0A-A05B-4E52ED607DE0}" presName="Parent4" presStyleLbl="revTx" presStyleIdx="0" presStyleCnt="4">
        <dgm:presLayoutVars>
          <dgm:chMax val="1"/>
          <dgm:chPref val="1"/>
          <dgm:bulletEnabled val="1"/>
        </dgm:presLayoutVars>
      </dgm:prSet>
      <dgm:spPr/>
    </dgm:pt>
    <dgm:pt modelId="{329F1C9F-B15E-4C85-9C53-36A3E17732E2}" type="pres">
      <dgm:prSet presAssocID="{DAB32AE4-D6A0-436E-BD80-0A9A7DEB678A}" presName="Accent3" presStyleCnt="0"/>
      <dgm:spPr/>
    </dgm:pt>
    <dgm:pt modelId="{F30CDA23-07C9-4E26-B818-3D2BC69C92D6}" type="pres">
      <dgm:prSet presAssocID="{DAB32AE4-D6A0-436E-BD80-0A9A7DEB678A}" presName="Accent" presStyleLbl="node1" presStyleIdx="2" presStyleCnt="5">
        <dgm:style>
          <a:lnRef idx="2">
            <a:schemeClr val="accent2">
              <a:shade val="50000"/>
            </a:schemeClr>
          </a:lnRef>
          <a:fillRef idx="1">
            <a:schemeClr val="accent2"/>
          </a:fillRef>
          <a:effectRef idx="0">
            <a:schemeClr val="accent2"/>
          </a:effectRef>
          <a:fontRef idx="minor">
            <a:schemeClr val="lt1"/>
          </a:fontRef>
        </dgm:style>
      </dgm:prSet>
      <dgm:spPr>
        <a:solidFill>
          <a:schemeClr val="bg1"/>
        </a:solidFill>
      </dgm:spPr>
    </dgm:pt>
    <dgm:pt modelId="{FA30B833-C789-45B2-B077-0E474D1B72CD}" type="pres">
      <dgm:prSet presAssocID="{DAB32AE4-D6A0-436E-BD80-0A9A7DEB678A}" presName="ParentBackground3" presStyleCnt="0"/>
      <dgm:spPr/>
    </dgm:pt>
    <dgm:pt modelId="{D728F37D-371C-40D4-9CA1-EAC744D8D61C}" type="pres">
      <dgm:prSet presAssocID="{DAB32AE4-D6A0-436E-BD80-0A9A7DEB678A}" presName="ParentBackground" presStyleLbl="fgAcc1" presStyleIdx="2" presStyleCnt="5"/>
      <dgm:spPr/>
    </dgm:pt>
    <dgm:pt modelId="{8400FC2D-C993-40FB-A37E-10F636A99AF0}" type="pres">
      <dgm:prSet presAssocID="{DAB32AE4-D6A0-436E-BD80-0A9A7DEB678A}" presName="Child3" presStyleLbl="revTx" presStyleIdx="1" presStyleCnt="4">
        <dgm:presLayoutVars>
          <dgm:chMax val="0"/>
          <dgm:chPref val="0"/>
          <dgm:bulletEnabled val="1"/>
        </dgm:presLayoutVars>
      </dgm:prSet>
      <dgm:spPr/>
    </dgm:pt>
    <dgm:pt modelId="{1AF304D1-DC11-4C75-88E9-51E3D84BBF1C}" type="pres">
      <dgm:prSet presAssocID="{DAB32AE4-D6A0-436E-BD80-0A9A7DEB678A}" presName="Parent3" presStyleLbl="revTx" presStyleIdx="1" presStyleCnt="4">
        <dgm:presLayoutVars>
          <dgm:chMax val="1"/>
          <dgm:chPref val="1"/>
          <dgm:bulletEnabled val="1"/>
        </dgm:presLayoutVars>
      </dgm:prSet>
      <dgm:spPr/>
    </dgm:pt>
    <dgm:pt modelId="{D38580B8-5160-4266-A33A-E47ABA633DFB}" type="pres">
      <dgm:prSet presAssocID="{B9A3B4B7-28A3-4643-91C9-1CE2FC021A52}" presName="Accent2" presStyleCnt="0"/>
      <dgm:spPr/>
    </dgm:pt>
    <dgm:pt modelId="{AB076769-EFB5-4C5B-ABA7-753C3437BB3F}" type="pres">
      <dgm:prSet presAssocID="{B9A3B4B7-28A3-4643-91C9-1CE2FC021A52}" presName="Accent" presStyleLbl="node1" presStyleIdx="3" presStyleCnt="5">
        <dgm:style>
          <a:lnRef idx="1">
            <a:schemeClr val="accent2"/>
          </a:lnRef>
          <a:fillRef idx="2">
            <a:schemeClr val="accent2"/>
          </a:fillRef>
          <a:effectRef idx="1">
            <a:schemeClr val="accent2"/>
          </a:effectRef>
          <a:fontRef idx="minor">
            <a:schemeClr val="dk1"/>
          </a:fontRef>
        </dgm:style>
      </dgm:prSet>
      <dgm:spPr>
        <a:solidFill>
          <a:schemeClr val="bg1"/>
        </a:solidFill>
      </dgm:spPr>
    </dgm:pt>
    <dgm:pt modelId="{7B967B05-9521-4D3F-9C79-7B6780B59EA6}" type="pres">
      <dgm:prSet presAssocID="{B9A3B4B7-28A3-4643-91C9-1CE2FC021A52}" presName="ParentBackground2" presStyleCnt="0"/>
      <dgm:spPr/>
    </dgm:pt>
    <dgm:pt modelId="{CCE69093-F005-46D6-B912-F1DE0F53000C}" type="pres">
      <dgm:prSet presAssocID="{B9A3B4B7-28A3-4643-91C9-1CE2FC021A52}" presName="ParentBackground" presStyleLbl="fgAcc1" presStyleIdx="3" presStyleCnt="5"/>
      <dgm:spPr/>
    </dgm:pt>
    <dgm:pt modelId="{01551AF9-BF4B-4C37-B5A7-852175AEDE92}" type="pres">
      <dgm:prSet presAssocID="{B9A3B4B7-28A3-4643-91C9-1CE2FC021A52}" presName="Child2" presStyleLbl="revTx" presStyleIdx="2" presStyleCnt="4">
        <dgm:presLayoutVars>
          <dgm:chMax val="0"/>
          <dgm:chPref val="0"/>
          <dgm:bulletEnabled val="1"/>
        </dgm:presLayoutVars>
      </dgm:prSet>
      <dgm:spPr/>
    </dgm:pt>
    <dgm:pt modelId="{EFC25797-795E-46AB-8F62-0CC626C69329}" type="pres">
      <dgm:prSet presAssocID="{B9A3B4B7-28A3-4643-91C9-1CE2FC021A52}" presName="Parent2" presStyleLbl="revTx" presStyleIdx="2" presStyleCnt="4">
        <dgm:presLayoutVars>
          <dgm:chMax val="1"/>
          <dgm:chPref val="1"/>
          <dgm:bulletEnabled val="1"/>
        </dgm:presLayoutVars>
      </dgm:prSet>
      <dgm:spPr/>
    </dgm:pt>
    <dgm:pt modelId="{F7439B20-F323-438B-A8EB-DA76BBBC5E2B}" type="pres">
      <dgm:prSet presAssocID="{CAD8F1AD-7EA8-4CBB-AADA-4DF0241CD933}" presName="Accent1" presStyleCnt="0"/>
      <dgm:spPr/>
    </dgm:pt>
    <dgm:pt modelId="{1869196F-56D4-4773-B552-3C4362FA6BCF}" type="pres">
      <dgm:prSet presAssocID="{CAD8F1AD-7EA8-4CBB-AADA-4DF0241CD933}" presName="Accent" presStyleLbl="node1" presStyleIdx="4" presStyleCnt="5"/>
      <dgm:spPr>
        <a:solidFill>
          <a:schemeClr val="bg2"/>
        </a:solidFill>
      </dgm:spPr>
    </dgm:pt>
    <dgm:pt modelId="{CB34DD4F-CA14-4855-9F41-E002B977B27E}" type="pres">
      <dgm:prSet presAssocID="{CAD8F1AD-7EA8-4CBB-AADA-4DF0241CD933}" presName="ParentBackground1" presStyleCnt="0"/>
      <dgm:spPr/>
    </dgm:pt>
    <dgm:pt modelId="{552F7C8F-C784-45F1-BAF9-1E838D0571C5}" type="pres">
      <dgm:prSet presAssocID="{CAD8F1AD-7EA8-4CBB-AADA-4DF0241CD933}" presName="ParentBackground" presStyleLbl="fgAcc1" presStyleIdx="4" presStyleCnt="5"/>
      <dgm:spPr/>
    </dgm:pt>
    <dgm:pt modelId="{6A1AAB3C-0F24-4B6D-9217-81FDBF86BE08}" type="pres">
      <dgm:prSet presAssocID="{CAD8F1AD-7EA8-4CBB-AADA-4DF0241CD933}" presName="Child1" presStyleLbl="revTx" presStyleIdx="3" presStyleCnt="4">
        <dgm:presLayoutVars>
          <dgm:chMax val="0"/>
          <dgm:chPref val="0"/>
          <dgm:bulletEnabled val="1"/>
        </dgm:presLayoutVars>
      </dgm:prSet>
      <dgm:spPr/>
    </dgm:pt>
    <dgm:pt modelId="{7EC6D49D-B593-4D9D-A98D-868E8F64D797}" type="pres">
      <dgm:prSet presAssocID="{CAD8F1AD-7EA8-4CBB-AADA-4DF0241CD933}" presName="Parent1" presStyleLbl="revTx" presStyleIdx="3" presStyleCnt="4">
        <dgm:presLayoutVars>
          <dgm:chMax val="1"/>
          <dgm:chPref val="1"/>
          <dgm:bulletEnabled val="1"/>
        </dgm:presLayoutVars>
      </dgm:prSet>
      <dgm:spPr/>
    </dgm:pt>
  </dgm:ptLst>
  <dgm:cxnLst>
    <dgm:cxn modelId="{FF92BD07-C2EF-4DAF-84AB-2A81584350EC}" srcId="{61A77186-C8C4-4F0A-A05B-4E52ED607DE0}" destId="{6C97CE75-E937-48AE-94DD-36449A4C2B2B}" srcOrd="1" destOrd="0" parTransId="{9C496BE6-68B4-4764-B362-C6C44C7F04EF}" sibTransId="{A6511553-4E2E-4606-AB70-29E0424E1FE1}"/>
    <dgm:cxn modelId="{CB213310-6DD2-4721-97E1-75925A269FBF}" srcId="{DAB32AE4-D6A0-436E-BD80-0A9A7DEB678A}" destId="{58B6C4DE-FD2E-4CA4-ADFD-9B70F70A9DBD}" srcOrd="1" destOrd="0" parTransId="{43D1AFAB-6843-434C-B6B3-8BAFB83BB855}" sibTransId="{C0681C81-C327-448D-B5D4-835B3CC83652}"/>
    <dgm:cxn modelId="{87AA7516-ED02-4BB8-87AC-74465BB4DAA2}" type="presOf" srcId="{CAD8F1AD-7EA8-4CBB-AADA-4DF0241CD933}" destId="{7EC6D49D-B593-4D9D-A98D-868E8F64D797}" srcOrd="1" destOrd="0" presId="urn:microsoft.com/office/officeart/2011/layout/CircleProcess"/>
    <dgm:cxn modelId="{085CE81A-D2E5-4928-8EA6-A76403709245}" srcId="{CAD8F1AD-7EA8-4CBB-AADA-4DF0241CD933}" destId="{4453BE53-0BDE-49BC-8F74-5EC67882A15B}" srcOrd="0" destOrd="0" parTransId="{ACFF378C-5AD5-4052-9AB7-45E768B61896}" sibTransId="{66279E3D-E80C-43D1-8826-7855D4F04CB8}"/>
    <dgm:cxn modelId="{68FBF52A-0DBB-4FD5-9427-DE288F11B3FA}" srcId="{91949AD1-F00F-4607-9BB5-6F1BA997A5AA}" destId="{CAD8F1AD-7EA8-4CBB-AADA-4DF0241CD933}" srcOrd="0" destOrd="0" parTransId="{F6984BF2-9DAC-47B0-9E15-B90F0B206B57}" sibTransId="{ECEB1886-5424-4822-A374-CA543B63C7B6}"/>
    <dgm:cxn modelId="{092EB933-A9E5-47AB-8E27-C164C40FE493}" type="presOf" srcId="{CAD8F1AD-7EA8-4CBB-AADA-4DF0241CD933}" destId="{552F7C8F-C784-45F1-BAF9-1E838D0571C5}" srcOrd="0" destOrd="0" presId="urn:microsoft.com/office/officeart/2011/layout/CircleProcess"/>
    <dgm:cxn modelId="{CFDB2D38-7FB5-48BB-8643-B84905B414E2}" type="presOf" srcId="{64D2A489-0929-4EB2-9F6F-AC107D9D5CAE}" destId="{8400FC2D-C993-40FB-A37E-10F636A99AF0}" srcOrd="0" destOrd="0" presId="urn:microsoft.com/office/officeart/2011/layout/CircleProcess"/>
    <dgm:cxn modelId="{BA3D705B-A7E5-45E7-847E-CD5EAD691C86}" srcId="{61A77186-C8C4-4F0A-A05B-4E52ED607DE0}" destId="{E2F2A4BC-7E20-4123-9C2B-E9D36BC22A25}" srcOrd="0" destOrd="0" parTransId="{0755FDD5-F27E-42D8-9A58-68F68DA66A96}" sibTransId="{94ACEC57-DA6A-4DA2-89A3-A3559FDFFEDC}"/>
    <dgm:cxn modelId="{C6BFB15B-3C79-4EA7-A2B4-B755759BCB4D}" srcId="{91949AD1-F00F-4607-9BB5-6F1BA997A5AA}" destId="{DAB32AE4-D6A0-436E-BD80-0A9A7DEB678A}" srcOrd="2" destOrd="0" parTransId="{E3202445-945F-48EF-A625-684C245553CD}" sibTransId="{13429835-D150-42B4-B7E1-1DC322FCABD9}"/>
    <dgm:cxn modelId="{E01C3662-64E6-4D1D-897F-C20FA2A6719D}" srcId="{B9A3B4B7-28A3-4643-91C9-1CE2FC021A52}" destId="{83CF7190-8D51-4A3A-89EE-9AE845942D9B}" srcOrd="0" destOrd="0" parTransId="{70FC5463-ACB6-4AA8-84B8-AEFB080029D3}" sibTransId="{FD29D121-28F4-4C0F-812D-D33D4177A1CB}"/>
    <dgm:cxn modelId="{6699DD65-8B83-4A65-A63F-D354FB3AC687}" type="presOf" srcId="{18FE8620-7301-4DFF-9A84-21B1F2609263}" destId="{D61BDA57-7F28-4BA9-9645-DDEDA27AC83B}" srcOrd="0" destOrd="0" presId="urn:microsoft.com/office/officeart/2011/layout/CircleProcess"/>
    <dgm:cxn modelId="{D9C5F74E-0D73-4F77-BA65-0B5E1E2F4E32}" type="presOf" srcId="{B9A3B4B7-28A3-4643-91C9-1CE2FC021A52}" destId="{CCE69093-F005-46D6-B912-F1DE0F53000C}" srcOrd="0" destOrd="0" presId="urn:microsoft.com/office/officeart/2011/layout/CircleProcess"/>
    <dgm:cxn modelId="{E3FCD571-5807-4A62-B8A6-91779DD927E1}" srcId="{91949AD1-F00F-4607-9BB5-6F1BA997A5AA}" destId="{61A77186-C8C4-4F0A-A05B-4E52ED607DE0}" srcOrd="3" destOrd="0" parTransId="{81DB1253-7DC6-4B17-96AE-D800AB34D515}" sibTransId="{105FB445-B79B-497C-B5DE-A267388399E9}"/>
    <dgm:cxn modelId="{39895055-C3F4-4654-A205-EFDECAD34A40}" type="presOf" srcId="{4453BE53-0BDE-49BC-8F74-5EC67882A15B}" destId="{6A1AAB3C-0F24-4B6D-9217-81FDBF86BE08}" srcOrd="0" destOrd="0" presId="urn:microsoft.com/office/officeart/2011/layout/CircleProcess"/>
    <dgm:cxn modelId="{E816F37C-DB8B-47C2-9F45-4D0A0FCBCB34}" type="presOf" srcId="{4BBADFEF-F997-4088-841B-3229BD946B1C}" destId="{01551AF9-BF4B-4C37-B5A7-852175AEDE92}" srcOrd="0" destOrd="1" presId="urn:microsoft.com/office/officeart/2011/layout/CircleProcess"/>
    <dgm:cxn modelId="{674B3F7F-757F-46F6-9353-54EC813A4338}" type="presOf" srcId="{DAB32AE4-D6A0-436E-BD80-0A9A7DEB678A}" destId="{1AF304D1-DC11-4C75-88E9-51E3D84BBF1C}" srcOrd="1" destOrd="0" presId="urn:microsoft.com/office/officeart/2011/layout/CircleProcess"/>
    <dgm:cxn modelId="{38142D82-94B7-4FE4-B823-BB1B5DE497D6}" type="presOf" srcId="{83CF7190-8D51-4A3A-89EE-9AE845942D9B}" destId="{01551AF9-BF4B-4C37-B5A7-852175AEDE92}" srcOrd="0" destOrd="0" presId="urn:microsoft.com/office/officeart/2011/layout/CircleProcess"/>
    <dgm:cxn modelId="{BD175D85-B777-44AA-8431-DBF21C4CEB06}" type="presOf" srcId="{18FE8620-7301-4DFF-9A84-21B1F2609263}" destId="{87C498BE-AA3A-4F9D-8CD2-CD29012C4BF6}" srcOrd="1" destOrd="0" presId="urn:microsoft.com/office/officeart/2011/layout/CircleProcess"/>
    <dgm:cxn modelId="{6143AE86-F848-468A-923D-500296D425DB}" type="presOf" srcId="{58B6C4DE-FD2E-4CA4-ADFD-9B70F70A9DBD}" destId="{8400FC2D-C993-40FB-A37E-10F636A99AF0}" srcOrd="0" destOrd="1" presId="urn:microsoft.com/office/officeart/2011/layout/CircleProcess"/>
    <dgm:cxn modelId="{C1769A8F-69D4-4D80-9649-3C568FB4D289}" type="presOf" srcId="{DAB32AE4-D6A0-436E-BD80-0A9A7DEB678A}" destId="{D728F37D-371C-40D4-9CA1-EAC744D8D61C}" srcOrd="0" destOrd="0" presId="urn:microsoft.com/office/officeart/2011/layout/CircleProcess"/>
    <dgm:cxn modelId="{50686694-707C-44F0-9734-DEA016A88ADC}" type="presOf" srcId="{B9A3B4B7-28A3-4643-91C9-1CE2FC021A52}" destId="{EFC25797-795E-46AB-8F62-0CC626C69329}" srcOrd="1" destOrd="0" presId="urn:microsoft.com/office/officeart/2011/layout/CircleProcess"/>
    <dgm:cxn modelId="{ECAB6894-E557-4529-8420-39DFC804B960}" srcId="{B9A3B4B7-28A3-4643-91C9-1CE2FC021A52}" destId="{4BBADFEF-F997-4088-841B-3229BD946B1C}" srcOrd="1" destOrd="0" parTransId="{7EDED445-9C4B-486C-A949-A8233B4E4ECB}" sibTransId="{006BA4CC-4BBB-481B-8DE3-789475FD8119}"/>
    <dgm:cxn modelId="{614E6496-8122-4B9C-93F1-8823F604FA87}" srcId="{91949AD1-F00F-4607-9BB5-6F1BA997A5AA}" destId="{B9A3B4B7-28A3-4643-91C9-1CE2FC021A52}" srcOrd="1" destOrd="0" parTransId="{4ACEA4FA-B375-4AF8-811B-0D0FF1829E87}" sibTransId="{AC7ED692-C0D9-41A9-B4CB-A1FEBB639203}"/>
    <dgm:cxn modelId="{4F1F1898-DE21-45C7-9E71-6323BAD98D69}" type="presOf" srcId="{61A77186-C8C4-4F0A-A05B-4E52ED607DE0}" destId="{5516AD9D-374C-4EE4-A3D0-080817E2BAAC}" srcOrd="1" destOrd="0" presId="urn:microsoft.com/office/officeart/2011/layout/CircleProcess"/>
    <dgm:cxn modelId="{6BD2969F-2298-4343-A94E-DD4F99DD1D99}" type="presOf" srcId="{E2F2A4BC-7E20-4123-9C2B-E9D36BC22A25}" destId="{3BD83AEA-E36F-4979-8F6C-1243F5932970}" srcOrd="0" destOrd="0" presId="urn:microsoft.com/office/officeart/2011/layout/CircleProcess"/>
    <dgm:cxn modelId="{91E95BAD-5B9F-4AE2-9F8C-1B59A38888AC}" type="presOf" srcId="{91949AD1-F00F-4607-9BB5-6F1BA997A5AA}" destId="{A6F1C14E-BECC-4987-9825-062C0D187662}" srcOrd="0" destOrd="0" presId="urn:microsoft.com/office/officeart/2011/layout/CircleProcess"/>
    <dgm:cxn modelId="{1258DFAE-EE68-443F-A940-D05F8CCB9EC3}" type="presOf" srcId="{61A77186-C8C4-4F0A-A05B-4E52ED607DE0}" destId="{65E5B26F-99D2-4E81-8539-82B6B21C7A78}" srcOrd="0" destOrd="0" presId="urn:microsoft.com/office/officeart/2011/layout/CircleProcess"/>
    <dgm:cxn modelId="{304C8CBB-C80B-42B7-BAA2-D918D1A3B565}" type="presOf" srcId="{6C97CE75-E937-48AE-94DD-36449A4C2B2B}" destId="{3BD83AEA-E36F-4979-8F6C-1243F5932970}" srcOrd="0" destOrd="1" presId="urn:microsoft.com/office/officeart/2011/layout/CircleProcess"/>
    <dgm:cxn modelId="{89F588CD-5AA4-4278-B5B1-B558FF4215FD}" srcId="{DAB32AE4-D6A0-436E-BD80-0A9A7DEB678A}" destId="{64D2A489-0929-4EB2-9F6F-AC107D9D5CAE}" srcOrd="0" destOrd="0" parTransId="{58DDEC7C-6EFB-4E4A-9085-306B214FA908}" sibTransId="{A884B3BD-ADA7-45BD-A185-E5B1333F2DC0}"/>
    <dgm:cxn modelId="{C9A420DF-EBCF-4F9A-8E77-4B0694E0C37E}" srcId="{91949AD1-F00F-4607-9BB5-6F1BA997A5AA}" destId="{18FE8620-7301-4DFF-9A84-21B1F2609263}" srcOrd="4" destOrd="0" parTransId="{FD4138A7-FF27-46E8-9344-F14AE16B96A2}" sibTransId="{622D6F14-4EBB-4A82-A76C-F8331C079492}"/>
    <dgm:cxn modelId="{013703C6-7B95-4CC1-A113-67FBEB84CA11}" type="presParOf" srcId="{A6F1C14E-BECC-4987-9825-062C0D187662}" destId="{349A6409-F664-4B1E-8B49-78B6A2A117DF}" srcOrd="0" destOrd="0" presId="urn:microsoft.com/office/officeart/2011/layout/CircleProcess"/>
    <dgm:cxn modelId="{6D604024-47DC-4F23-873F-6BB5372DE07F}" type="presParOf" srcId="{349A6409-F664-4B1E-8B49-78B6A2A117DF}" destId="{FF5C4070-46EF-4DF1-8679-72B7D56B63DC}" srcOrd="0" destOrd="0" presId="urn:microsoft.com/office/officeart/2011/layout/CircleProcess"/>
    <dgm:cxn modelId="{D88286A9-1FEF-4711-8D27-2044EFE11A10}" type="presParOf" srcId="{A6F1C14E-BECC-4987-9825-062C0D187662}" destId="{DF911C98-0736-4355-B08D-B03E81C19266}" srcOrd="1" destOrd="0" presId="urn:microsoft.com/office/officeart/2011/layout/CircleProcess"/>
    <dgm:cxn modelId="{FA98B0A5-1020-4786-87CE-785161D5C509}" type="presParOf" srcId="{DF911C98-0736-4355-B08D-B03E81C19266}" destId="{D61BDA57-7F28-4BA9-9645-DDEDA27AC83B}" srcOrd="0" destOrd="0" presId="urn:microsoft.com/office/officeart/2011/layout/CircleProcess"/>
    <dgm:cxn modelId="{A290C790-C36D-4B75-AD63-D9ABFF983206}" type="presParOf" srcId="{A6F1C14E-BECC-4987-9825-062C0D187662}" destId="{87C498BE-AA3A-4F9D-8CD2-CD29012C4BF6}" srcOrd="2" destOrd="0" presId="urn:microsoft.com/office/officeart/2011/layout/CircleProcess"/>
    <dgm:cxn modelId="{83F1436E-AA6A-4B49-AD30-1373B61708DF}" type="presParOf" srcId="{A6F1C14E-BECC-4987-9825-062C0D187662}" destId="{DCFA4121-54E7-41AE-AF75-144717CCAC4A}" srcOrd="3" destOrd="0" presId="urn:microsoft.com/office/officeart/2011/layout/CircleProcess"/>
    <dgm:cxn modelId="{8D0DA80D-8D23-4B27-BA92-72D8A9027F39}" type="presParOf" srcId="{DCFA4121-54E7-41AE-AF75-144717CCAC4A}" destId="{43E1F7D4-C50C-47C3-9D27-F25CF3790EB0}" srcOrd="0" destOrd="0" presId="urn:microsoft.com/office/officeart/2011/layout/CircleProcess"/>
    <dgm:cxn modelId="{22A644D1-CFA4-45A9-BE3F-FD6F316B71E2}" type="presParOf" srcId="{A6F1C14E-BECC-4987-9825-062C0D187662}" destId="{DF648C5F-3D17-45B7-9252-577A80BDFD1C}" srcOrd="4" destOrd="0" presId="urn:microsoft.com/office/officeart/2011/layout/CircleProcess"/>
    <dgm:cxn modelId="{26AB3554-B8A2-440F-A8D3-94B6AF075757}" type="presParOf" srcId="{DF648C5F-3D17-45B7-9252-577A80BDFD1C}" destId="{65E5B26F-99D2-4E81-8539-82B6B21C7A78}" srcOrd="0" destOrd="0" presId="urn:microsoft.com/office/officeart/2011/layout/CircleProcess"/>
    <dgm:cxn modelId="{53CDD1C6-5E7A-4661-B666-9843D3793B79}" type="presParOf" srcId="{A6F1C14E-BECC-4987-9825-062C0D187662}" destId="{3BD83AEA-E36F-4979-8F6C-1243F5932970}" srcOrd="5" destOrd="0" presId="urn:microsoft.com/office/officeart/2011/layout/CircleProcess"/>
    <dgm:cxn modelId="{81EAEAA9-52D5-4CE7-B4D2-3AA54D65D221}" type="presParOf" srcId="{A6F1C14E-BECC-4987-9825-062C0D187662}" destId="{5516AD9D-374C-4EE4-A3D0-080817E2BAAC}" srcOrd="6" destOrd="0" presId="urn:microsoft.com/office/officeart/2011/layout/CircleProcess"/>
    <dgm:cxn modelId="{DD2E6F1A-567E-4A7D-90B2-C20F451702C4}" type="presParOf" srcId="{A6F1C14E-BECC-4987-9825-062C0D187662}" destId="{329F1C9F-B15E-4C85-9C53-36A3E17732E2}" srcOrd="7" destOrd="0" presId="urn:microsoft.com/office/officeart/2011/layout/CircleProcess"/>
    <dgm:cxn modelId="{D3A9AA0B-2E1B-463F-BFA8-CC031A330C76}" type="presParOf" srcId="{329F1C9F-B15E-4C85-9C53-36A3E17732E2}" destId="{F30CDA23-07C9-4E26-B818-3D2BC69C92D6}" srcOrd="0" destOrd="0" presId="urn:microsoft.com/office/officeart/2011/layout/CircleProcess"/>
    <dgm:cxn modelId="{990CD0A6-13BC-40AA-8FBF-39185CDB81D3}" type="presParOf" srcId="{A6F1C14E-BECC-4987-9825-062C0D187662}" destId="{FA30B833-C789-45B2-B077-0E474D1B72CD}" srcOrd="8" destOrd="0" presId="urn:microsoft.com/office/officeart/2011/layout/CircleProcess"/>
    <dgm:cxn modelId="{2AE41732-AC7F-4FDA-BED4-760231530E59}" type="presParOf" srcId="{FA30B833-C789-45B2-B077-0E474D1B72CD}" destId="{D728F37D-371C-40D4-9CA1-EAC744D8D61C}" srcOrd="0" destOrd="0" presId="urn:microsoft.com/office/officeart/2011/layout/CircleProcess"/>
    <dgm:cxn modelId="{F6F74F48-65B6-4A4C-A23A-5698943E85B1}" type="presParOf" srcId="{A6F1C14E-BECC-4987-9825-062C0D187662}" destId="{8400FC2D-C993-40FB-A37E-10F636A99AF0}" srcOrd="9" destOrd="0" presId="urn:microsoft.com/office/officeart/2011/layout/CircleProcess"/>
    <dgm:cxn modelId="{801663AF-FD16-469B-86E8-338A8E3B4B0D}" type="presParOf" srcId="{A6F1C14E-BECC-4987-9825-062C0D187662}" destId="{1AF304D1-DC11-4C75-88E9-51E3D84BBF1C}" srcOrd="10" destOrd="0" presId="urn:microsoft.com/office/officeart/2011/layout/CircleProcess"/>
    <dgm:cxn modelId="{1AFA0D8C-7193-499B-938B-ECCFD1CA9083}" type="presParOf" srcId="{A6F1C14E-BECC-4987-9825-062C0D187662}" destId="{D38580B8-5160-4266-A33A-E47ABA633DFB}" srcOrd="11" destOrd="0" presId="urn:microsoft.com/office/officeart/2011/layout/CircleProcess"/>
    <dgm:cxn modelId="{2EEA5AB0-B23E-43ED-8000-02ADF706DFB9}" type="presParOf" srcId="{D38580B8-5160-4266-A33A-E47ABA633DFB}" destId="{AB076769-EFB5-4C5B-ABA7-753C3437BB3F}" srcOrd="0" destOrd="0" presId="urn:microsoft.com/office/officeart/2011/layout/CircleProcess"/>
    <dgm:cxn modelId="{45663B0E-9836-47B8-A9D4-2F7FA662574B}" type="presParOf" srcId="{A6F1C14E-BECC-4987-9825-062C0D187662}" destId="{7B967B05-9521-4D3F-9C79-7B6780B59EA6}" srcOrd="12" destOrd="0" presId="urn:microsoft.com/office/officeart/2011/layout/CircleProcess"/>
    <dgm:cxn modelId="{658FA3A7-78D3-411B-BBEF-80566F2A6778}" type="presParOf" srcId="{7B967B05-9521-4D3F-9C79-7B6780B59EA6}" destId="{CCE69093-F005-46D6-B912-F1DE0F53000C}" srcOrd="0" destOrd="0" presId="urn:microsoft.com/office/officeart/2011/layout/CircleProcess"/>
    <dgm:cxn modelId="{201D4DCF-F237-47DB-B10A-0A1494482361}" type="presParOf" srcId="{A6F1C14E-BECC-4987-9825-062C0D187662}" destId="{01551AF9-BF4B-4C37-B5A7-852175AEDE92}" srcOrd="13" destOrd="0" presId="urn:microsoft.com/office/officeart/2011/layout/CircleProcess"/>
    <dgm:cxn modelId="{5A6A4A6B-8655-4401-A163-D6A667155157}" type="presParOf" srcId="{A6F1C14E-BECC-4987-9825-062C0D187662}" destId="{EFC25797-795E-46AB-8F62-0CC626C69329}" srcOrd="14" destOrd="0" presId="urn:microsoft.com/office/officeart/2011/layout/CircleProcess"/>
    <dgm:cxn modelId="{4329AF69-638C-45E1-AAC1-E808B523413F}" type="presParOf" srcId="{A6F1C14E-BECC-4987-9825-062C0D187662}" destId="{F7439B20-F323-438B-A8EB-DA76BBBC5E2B}" srcOrd="15" destOrd="0" presId="urn:microsoft.com/office/officeart/2011/layout/CircleProcess"/>
    <dgm:cxn modelId="{D58B0AD9-2B9D-423A-BF0A-21D61F9BD8A5}" type="presParOf" srcId="{F7439B20-F323-438B-A8EB-DA76BBBC5E2B}" destId="{1869196F-56D4-4773-B552-3C4362FA6BCF}" srcOrd="0" destOrd="0" presId="urn:microsoft.com/office/officeart/2011/layout/CircleProcess"/>
    <dgm:cxn modelId="{C87B33E4-D5A8-44AE-842D-76C98AA3719C}" type="presParOf" srcId="{A6F1C14E-BECC-4987-9825-062C0D187662}" destId="{CB34DD4F-CA14-4855-9F41-E002B977B27E}" srcOrd="16" destOrd="0" presId="urn:microsoft.com/office/officeart/2011/layout/CircleProcess"/>
    <dgm:cxn modelId="{8E758583-6DDC-4546-8925-B0B2EE486D59}" type="presParOf" srcId="{CB34DD4F-CA14-4855-9F41-E002B977B27E}" destId="{552F7C8F-C784-45F1-BAF9-1E838D0571C5}" srcOrd="0" destOrd="0" presId="urn:microsoft.com/office/officeart/2011/layout/CircleProcess"/>
    <dgm:cxn modelId="{CE68DD2E-D8BF-4C88-AC64-2120A17EDFE3}" type="presParOf" srcId="{A6F1C14E-BECC-4987-9825-062C0D187662}" destId="{6A1AAB3C-0F24-4B6D-9217-81FDBF86BE08}" srcOrd="17" destOrd="0" presId="urn:microsoft.com/office/officeart/2011/layout/CircleProcess"/>
    <dgm:cxn modelId="{A326FD74-49BC-4034-BD7A-9A51B37F8584}" type="presParOf" srcId="{A6F1C14E-BECC-4987-9825-062C0D187662}" destId="{7EC6D49D-B593-4D9D-A98D-868E8F64D797}" srcOrd="1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A60141F-3F74-497E-8E75-721D426B1A0B}"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539BAE01-925F-4B3C-89C4-64C2721847D3}">
      <dgm:prSet/>
      <dgm:spPr>
        <a:effectLst/>
      </dgm:spPr>
      <dgm:t>
        <a:bodyPr/>
        <a:lstStyle/>
        <a:p>
          <a:r>
            <a:rPr lang="en-US"/>
            <a:t>ACA Companion Census AQ</a:t>
          </a:r>
        </a:p>
      </dgm:t>
    </dgm:pt>
    <dgm:pt modelId="{0EDD9E57-6D3C-4246-A482-6AA906EFDC2B}" type="parTrans" cxnId="{5EB9B0D1-C084-46D6-9503-2DEB20C81128}">
      <dgm:prSet/>
      <dgm:spPr/>
      <dgm:t>
        <a:bodyPr/>
        <a:lstStyle/>
        <a:p>
          <a:endParaRPr lang="en-US"/>
        </a:p>
      </dgm:t>
    </dgm:pt>
    <dgm:pt modelId="{5B5A6C80-2AB8-4446-B14F-5B050620A7E2}" type="sibTrans" cxnId="{5EB9B0D1-C084-46D6-9503-2DEB20C81128}">
      <dgm:prSet/>
      <dgm:spPr/>
      <dgm:t>
        <a:bodyPr/>
        <a:lstStyle/>
        <a:p>
          <a:endParaRPr lang="en-US"/>
        </a:p>
      </dgm:t>
    </dgm:pt>
    <dgm:pt modelId="{FBF6A623-7559-4D0B-8B8F-B5B6526C7839}">
      <dgm:prSet/>
      <dgm:spPr/>
      <dgm:t>
        <a:bodyPr/>
        <a:lstStyle/>
        <a:p>
          <a:r>
            <a:rPr lang="en-US"/>
            <a:t>Review eligibility, measurement, and offer data from the companion</a:t>
          </a:r>
        </a:p>
      </dgm:t>
    </dgm:pt>
    <dgm:pt modelId="{5E8248D2-CC4F-4D0F-8E59-EE070BD510F9}" type="parTrans" cxnId="{85CE5514-2FB6-4A7C-93E1-2D8E467A9DC7}">
      <dgm:prSet/>
      <dgm:spPr/>
      <dgm:t>
        <a:bodyPr/>
        <a:lstStyle/>
        <a:p>
          <a:endParaRPr lang="en-US"/>
        </a:p>
      </dgm:t>
    </dgm:pt>
    <dgm:pt modelId="{A0CC8789-CEE8-4C15-BEB1-FE4BF9F47AF5}" type="sibTrans" cxnId="{85CE5514-2FB6-4A7C-93E1-2D8E467A9DC7}">
      <dgm:prSet/>
      <dgm:spPr/>
      <dgm:t>
        <a:bodyPr/>
        <a:lstStyle/>
        <a:p>
          <a:endParaRPr lang="en-US"/>
        </a:p>
      </dgm:t>
    </dgm:pt>
    <dgm:pt modelId="{B7758CB8-5368-4FDC-A7E4-AA3B299CA57A}">
      <dgm:prSet/>
      <dgm:spPr>
        <a:effectLst/>
      </dgm:spPr>
      <dgm:t>
        <a:bodyPr/>
        <a:lstStyle/>
        <a:p>
          <a:r>
            <a:rPr lang="en-US" dirty="0"/>
            <a:t>ACA Companion Insurance Offers</a:t>
          </a:r>
        </a:p>
      </dgm:t>
    </dgm:pt>
    <dgm:pt modelId="{899EBF12-8AB1-4F6B-B0BF-05103BA02B73}" type="parTrans" cxnId="{6ABEE6BB-24FC-4E36-8E9D-1072DF7C1E8F}">
      <dgm:prSet/>
      <dgm:spPr/>
      <dgm:t>
        <a:bodyPr/>
        <a:lstStyle/>
        <a:p>
          <a:endParaRPr lang="en-US"/>
        </a:p>
      </dgm:t>
    </dgm:pt>
    <dgm:pt modelId="{52DAB139-9C72-4CF7-AB18-75AE06439438}" type="sibTrans" cxnId="{6ABEE6BB-24FC-4E36-8E9D-1072DF7C1E8F}">
      <dgm:prSet/>
      <dgm:spPr/>
      <dgm:t>
        <a:bodyPr/>
        <a:lstStyle/>
        <a:p>
          <a:endParaRPr lang="en-US"/>
        </a:p>
      </dgm:t>
    </dgm:pt>
    <dgm:pt modelId="{07E73703-662E-4829-AA49-0ED80DB21855}">
      <dgm:prSet/>
      <dgm:spPr/>
      <dgm:t>
        <a:bodyPr/>
        <a:lstStyle/>
        <a:p>
          <a:r>
            <a:rPr lang="en-US" dirty="0"/>
            <a:t>Audit offers, enrollments, and declinations entered in the Companion Application</a:t>
          </a:r>
        </a:p>
      </dgm:t>
    </dgm:pt>
    <dgm:pt modelId="{66CCEDB5-AFCD-496F-BD84-717DC6532116}" type="parTrans" cxnId="{CBC1C389-EF11-4882-BC74-AC434361414A}">
      <dgm:prSet/>
      <dgm:spPr/>
      <dgm:t>
        <a:bodyPr/>
        <a:lstStyle/>
        <a:p>
          <a:endParaRPr lang="en-US"/>
        </a:p>
      </dgm:t>
    </dgm:pt>
    <dgm:pt modelId="{9D6FEFC5-6359-4FDA-8E40-CAB16FFCA01C}" type="sibTrans" cxnId="{CBC1C389-EF11-4882-BC74-AC434361414A}">
      <dgm:prSet/>
      <dgm:spPr/>
      <dgm:t>
        <a:bodyPr/>
        <a:lstStyle/>
        <a:p>
          <a:endParaRPr lang="en-US"/>
        </a:p>
      </dgm:t>
    </dgm:pt>
    <dgm:pt modelId="{CE117381-538F-4B51-ADFB-1CFBFEF6A45F}">
      <dgm:prSet/>
      <dgm:spPr/>
      <dgm:t>
        <a:bodyPr/>
        <a:lstStyle/>
        <a:p>
          <a:r>
            <a:rPr lang="en-US"/>
            <a:t>Should not be used to track people who SHOULD need offers</a:t>
          </a:r>
        </a:p>
      </dgm:t>
    </dgm:pt>
    <dgm:pt modelId="{B0863C96-A31F-4E6A-9380-8B1E2C2B1F7A}" type="parTrans" cxnId="{752490BE-ED7E-440B-8C4C-156E7F3BA707}">
      <dgm:prSet/>
      <dgm:spPr/>
      <dgm:t>
        <a:bodyPr/>
        <a:lstStyle/>
        <a:p>
          <a:endParaRPr lang="en-US"/>
        </a:p>
      </dgm:t>
    </dgm:pt>
    <dgm:pt modelId="{2FC23127-CF0E-4BF8-942F-F267EEA1F206}" type="sibTrans" cxnId="{752490BE-ED7E-440B-8C4C-156E7F3BA707}">
      <dgm:prSet/>
      <dgm:spPr/>
      <dgm:t>
        <a:bodyPr/>
        <a:lstStyle/>
        <a:p>
          <a:endParaRPr lang="en-US"/>
        </a:p>
      </dgm:t>
    </dgm:pt>
    <dgm:pt modelId="{AC28DC1B-290C-4F30-A23A-5D6FA412C56C}" type="pres">
      <dgm:prSet presAssocID="{6A60141F-3F74-497E-8E75-721D426B1A0B}" presName="linear" presStyleCnt="0">
        <dgm:presLayoutVars>
          <dgm:animLvl val="lvl"/>
          <dgm:resizeHandles val="exact"/>
        </dgm:presLayoutVars>
      </dgm:prSet>
      <dgm:spPr/>
    </dgm:pt>
    <dgm:pt modelId="{683D6C29-CA7C-4DCA-A8EB-5D8E3EBFD074}" type="pres">
      <dgm:prSet presAssocID="{539BAE01-925F-4B3C-89C4-64C2721847D3}" presName="parentText" presStyleLbl="node1" presStyleIdx="0" presStyleCnt="2">
        <dgm:presLayoutVars>
          <dgm:chMax val="0"/>
          <dgm:bulletEnabled val="1"/>
        </dgm:presLayoutVars>
      </dgm:prSet>
      <dgm:spPr/>
    </dgm:pt>
    <dgm:pt modelId="{2D84174B-A626-49E3-83D9-8567F704EF5A}" type="pres">
      <dgm:prSet presAssocID="{539BAE01-925F-4B3C-89C4-64C2721847D3}" presName="childText" presStyleLbl="revTx" presStyleIdx="0" presStyleCnt="2">
        <dgm:presLayoutVars>
          <dgm:bulletEnabled val="1"/>
        </dgm:presLayoutVars>
      </dgm:prSet>
      <dgm:spPr/>
    </dgm:pt>
    <dgm:pt modelId="{EA936124-CC2D-42D5-ADC8-ACFF34B0229D}" type="pres">
      <dgm:prSet presAssocID="{B7758CB8-5368-4FDC-A7E4-AA3B299CA57A}" presName="parentText" presStyleLbl="node1" presStyleIdx="1" presStyleCnt="2">
        <dgm:presLayoutVars>
          <dgm:chMax val="0"/>
          <dgm:bulletEnabled val="1"/>
        </dgm:presLayoutVars>
      </dgm:prSet>
      <dgm:spPr/>
    </dgm:pt>
    <dgm:pt modelId="{45FFE259-7D63-4A97-8B72-B61A7205283E}" type="pres">
      <dgm:prSet presAssocID="{B7758CB8-5368-4FDC-A7E4-AA3B299CA57A}" presName="childText" presStyleLbl="revTx" presStyleIdx="1" presStyleCnt="2">
        <dgm:presLayoutVars>
          <dgm:bulletEnabled val="1"/>
        </dgm:presLayoutVars>
      </dgm:prSet>
      <dgm:spPr/>
    </dgm:pt>
  </dgm:ptLst>
  <dgm:cxnLst>
    <dgm:cxn modelId="{85CE5514-2FB6-4A7C-93E1-2D8E467A9DC7}" srcId="{539BAE01-925F-4B3C-89C4-64C2721847D3}" destId="{FBF6A623-7559-4D0B-8B8F-B5B6526C7839}" srcOrd="0" destOrd="0" parTransId="{5E8248D2-CC4F-4D0F-8E59-EE070BD510F9}" sibTransId="{A0CC8789-CEE8-4C15-BEB1-FE4BF9F47AF5}"/>
    <dgm:cxn modelId="{9896EE34-6374-4558-B570-A857859B1A1A}" type="presOf" srcId="{B7758CB8-5368-4FDC-A7E4-AA3B299CA57A}" destId="{EA936124-CC2D-42D5-ADC8-ACFF34B0229D}" srcOrd="0" destOrd="0" presId="urn:microsoft.com/office/officeart/2005/8/layout/vList2"/>
    <dgm:cxn modelId="{A20E003C-C7F1-49AE-92B6-1071F9EAFC40}" type="presOf" srcId="{6A60141F-3F74-497E-8E75-721D426B1A0B}" destId="{AC28DC1B-290C-4F30-A23A-5D6FA412C56C}" srcOrd="0" destOrd="0" presId="urn:microsoft.com/office/officeart/2005/8/layout/vList2"/>
    <dgm:cxn modelId="{F385A784-10A4-4171-8B40-BDDBBEA21D1F}" type="presOf" srcId="{CE117381-538F-4B51-ADFB-1CFBFEF6A45F}" destId="{45FFE259-7D63-4A97-8B72-B61A7205283E}" srcOrd="0" destOrd="1" presId="urn:microsoft.com/office/officeart/2005/8/layout/vList2"/>
    <dgm:cxn modelId="{CBC1C389-EF11-4882-BC74-AC434361414A}" srcId="{B7758CB8-5368-4FDC-A7E4-AA3B299CA57A}" destId="{07E73703-662E-4829-AA49-0ED80DB21855}" srcOrd="0" destOrd="0" parTransId="{66CCEDB5-AFCD-496F-BD84-717DC6532116}" sibTransId="{9D6FEFC5-6359-4FDA-8E40-CAB16FFCA01C}"/>
    <dgm:cxn modelId="{5B49E08A-65D3-4D92-9535-A9D3840F2B72}" type="presOf" srcId="{FBF6A623-7559-4D0B-8B8F-B5B6526C7839}" destId="{2D84174B-A626-49E3-83D9-8567F704EF5A}" srcOrd="0" destOrd="0" presId="urn:microsoft.com/office/officeart/2005/8/layout/vList2"/>
    <dgm:cxn modelId="{6ABEE6BB-24FC-4E36-8E9D-1072DF7C1E8F}" srcId="{6A60141F-3F74-497E-8E75-721D426B1A0B}" destId="{B7758CB8-5368-4FDC-A7E4-AA3B299CA57A}" srcOrd="1" destOrd="0" parTransId="{899EBF12-8AB1-4F6B-B0BF-05103BA02B73}" sibTransId="{52DAB139-9C72-4CF7-AB18-75AE06439438}"/>
    <dgm:cxn modelId="{853B1FBC-4454-45DC-829B-46AA5D367E0F}" type="presOf" srcId="{539BAE01-925F-4B3C-89C4-64C2721847D3}" destId="{683D6C29-CA7C-4DCA-A8EB-5D8E3EBFD074}" srcOrd="0" destOrd="0" presId="urn:microsoft.com/office/officeart/2005/8/layout/vList2"/>
    <dgm:cxn modelId="{752490BE-ED7E-440B-8C4C-156E7F3BA707}" srcId="{07E73703-662E-4829-AA49-0ED80DB21855}" destId="{CE117381-538F-4B51-ADFB-1CFBFEF6A45F}" srcOrd="0" destOrd="0" parTransId="{B0863C96-A31F-4E6A-9380-8B1E2C2B1F7A}" sibTransId="{2FC23127-CF0E-4BF8-942F-F267EEA1F206}"/>
    <dgm:cxn modelId="{5EB9B0D1-C084-46D6-9503-2DEB20C81128}" srcId="{6A60141F-3F74-497E-8E75-721D426B1A0B}" destId="{539BAE01-925F-4B3C-89C4-64C2721847D3}" srcOrd="0" destOrd="0" parTransId="{0EDD9E57-6D3C-4246-A482-6AA906EFDC2B}" sibTransId="{5B5A6C80-2AB8-4446-B14F-5B050620A7E2}"/>
    <dgm:cxn modelId="{45028FEC-027C-4AD2-94E1-150DB651B07C}" type="presOf" srcId="{07E73703-662E-4829-AA49-0ED80DB21855}" destId="{45FFE259-7D63-4A97-8B72-B61A7205283E}" srcOrd="0" destOrd="0" presId="urn:microsoft.com/office/officeart/2005/8/layout/vList2"/>
    <dgm:cxn modelId="{89E2D746-4BDA-40EA-9C87-C7B63D6C6A35}" type="presParOf" srcId="{AC28DC1B-290C-4F30-A23A-5D6FA412C56C}" destId="{683D6C29-CA7C-4DCA-A8EB-5D8E3EBFD074}" srcOrd="0" destOrd="0" presId="urn:microsoft.com/office/officeart/2005/8/layout/vList2"/>
    <dgm:cxn modelId="{69839DC4-2C03-4D2C-A618-4E7DD13F8D16}" type="presParOf" srcId="{AC28DC1B-290C-4F30-A23A-5D6FA412C56C}" destId="{2D84174B-A626-49E3-83D9-8567F704EF5A}" srcOrd="1" destOrd="0" presId="urn:microsoft.com/office/officeart/2005/8/layout/vList2"/>
    <dgm:cxn modelId="{3CFBB5E5-2CCD-4E82-94E9-24100E73C6EE}" type="presParOf" srcId="{AC28DC1B-290C-4F30-A23A-5D6FA412C56C}" destId="{EA936124-CC2D-42D5-ADC8-ACFF34B0229D}" srcOrd="2" destOrd="0" presId="urn:microsoft.com/office/officeart/2005/8/layout/vList2"/>
    <dgm:cxn modelId="{2A5BB381-084B-46EB-9F0A-327BC69D9914}" type="presParOf" srcId="{AC28DC1B-290C-4F30-A23A-5D6FA412C56C}" destId="{45FFE259-7D63-4A97-8B72-B61A7205283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A60141F-3F74-497E-8E75-721D426B1A0B}"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539BAE01-925F-4B3C-89C4-64C2721847D3}">
      <dgm:prSet/>
      <dgm:spPr>
        <a:effectLst/>
      </dgm:spPr>
      <dgm:t>
        <a:bodyPr/>
        <a:lstStyle/>
        <a:p>
          <a:r>
            <a:rPr lang="en-US" dirty="0"/>
            <a:t>ACA Companion Employee Sync Errors AQ</a:t>
          </a:r>
        </a:p>
      </dgm:t>
    </dgm:pt>
    <dgm:pt modelId="{0EDD9E57-6D3C-4246-A482-6AA906EFDC2B}" type="parTrans" cxnId="{5EB9B0D1-C084-46D6-9503-2DEB20C81128}">
      <dgm:prSet/>
      <dgm:spPr/>
      <dgm:t>
        <a:bodyPr/>
        <a:lstStyle/>
        <a:p>
          <a:endParaRPr lang="en-US"/>
        </a:p>
      </dgm:t>
    </dgm:pt>
    <dgm:pt modelId="{5B5A6C80-2AB8-4446-B14F-5B050620A7E2}" type="sibTrans" cxnId="{5EB9B0D1-C084-46D6-9503-2DEB20C81128}">
      <dgm:prSet/>
      <dgm:spPr/>
      <dgm:t>
        <a:bodyPr/>
        <a:lstStyle/>
        <a:p>
          <a:endParaRPr lang="en-US"/>
        </a:p>
      </dgm:t>
    </dgm:pt>
    <dgm:pt modelId="{FBF6A623-7559-4D0B-8B8F-B5B6526C7839}">
      <dgm:prSet/>
      <dgm:spPr/>
      <dgm:t>
        <a:bodyPr/>
        <a:lstStyle/>
        <a:p>
          <a:r>
            <a:rPr lang="en-US" dirty="0"/>
            <a:t>Gives details of employees related to syncing of their Name or address.</a:t>
          </a:r>
        </a:p>
      </dgm:t>
    </dgm:pt>
    <dgm:pt modelId="{5E8248D2-CC4F-4D0F-8E59-EE070BD510F9}" type="parTrans" cxnId="{85CE5514-2FB6-4A7C-93E1-2D8E467A9DC7}">
      <dgm:prSet/>
      <dgm:spPr/>
      <dgm:t>
        <a:bodyPr/>
        <a:lstStyle/>
        <a:p>
          <a:endParaRPr lang="en-US"/>
        </a:p>
      </dgm:t>
    </dgm:pt>
    <dgm:pt modelId="{A0CC8789-CEE8-4C15-BEB1-FE4BF9F47AF5}" type="sibTrans" cxnId="{85CE5514-2FB6-4A7C-93E1-2D8E467A9DC7}">
      <dgm:prSet/>
      <dgm:spPr/>
      <dgm:t>
        <a:bodyPr/>
        <a:lstStyle/>
        <a:p>
          <a:endParaRPr lang="en-US"/>
        </a:p>
      </dgm:t>
    </dgm:pt>
    <dgm:pt modelId="{B7758CB8-5368-4FDC-A7E4-AA3B299CA57A}">
      <dgm:prSet/>
      <dgm:spPr>
        <a:effectLst/>
      </dgm:spPr>
      <dgm:t>
        <a:bodyPr/>
        <a:lstStyle/>
        <a:p>
          <a:r>
            <a:rPr lang="en-US" dirty="0"/>
            <a:t>ACA Companion Employee Sync SSN Errors AQ</a:t>
          </a:r>
        </a:p>
      </dgm:t>
    </dgm:pt>
    <dgm:pt modelId="{899EBF12-8AB1-4F6B-B0BF-05103BA02B73}" type="parTrans" cxnId="{6ABEE6BB-24FC-4E36-8E9D-1072DF7C1E8F}">
      <dgm:prSet/>
      <dgm:spPr/>
      <dgm:t>
        <a:bodyPr/>
        <a:lstStyle/>
        <a:p>
          <a:endParaRPr lang="en-US"/>
        </a:p>
      </dgm:t>
    </dgm:pt>
    <dgm:pt modelId="{52DAB139-9C72-4CF7-AB18-75AE06439438}" type="sibTrans" cxnId="{6ABEE6BB-24FC-4E36-8E9D-1072DF7C1E8F}">
      <dgm:prSet/>
      <dgm:spPr/>
      <dgm:t>
        <a:bodyPr/>
        <a:lstStyle/>
        <a:p>
          <a:endParaRPr lang="en-US"/>
        </a:p>
      </dgm:t>
    </dgm:pt>
    <dgm:pt modelId="{07E73703-662E-4829-AA49-0ED80DB21855}">
      <dgm:prSet/>
      <dgm:spPr/>
      <dgm:t>
        <a:bodyPr/>
        <a:lstStyle/>
        <a:p>
          <a:r>
            <a:rPr lang="en-US" dirty="0"/>
            <a:t>Gives details of employees with sync errors related to SSN</a:t>
          </a:r>
        </a:p>
      </dgm:t>
    </dgm:pt>
    <dgm:pt modelId="{66CCEDB5-AFCD-496F-BD84-717DC6532116}" type="parTrans" cxnId="{CBC1C389-EF11-4882-BC74-AC434361414A}">
      <dgm:prSet/>
      <dgm:spPr/>
      <dgm:t>
        <a:bodyPr/>
        <a:lstStyle/>
        <a:p>
          <a:endParaRPr lang="en-US"/>
        </a:p>
      </dgm:t>
    </dgm:pt>
    <dgm:pt modelId="{9D6FEFC5-6359-4FDA-8E40-CAB16FFCA01C}" type="sibTrans" cxnId="{CBC1C389-EF11-4882-BC74-AC434361414A}">
      <dgm:prSet/>
      <dgm:spPr/>
      <dgm:t>
        <a:bodyPr/>
        <a:lstStyle/>
        <a:p>
          <a:endParaRPr lang="en-US"/>
        </a:p>
      </dgm:t>
    </dgm:pt>
    <dgm:pt modelId="{2693B964-8017-4D7C-B1AC-66E3A6067DBA}">
      <dgm:prSet/>
      <dgm:spPr/>
      <dgm:t>
        <a:bodyPr/>
        <a:lstStyle/>
        <a:p>
          <a:r>
            <a:rPr lang="en-US" dirty="0"/>
            <a:t>Use parameters of “Has paycheck” using 4-digit year</a:t>
          </a:r>
        </a:p>
      </dgm:t>
    </dgm:pt>
    <dgm:pt modelId="{4220697F-D9C4-4BAA-98FA-12F5462AEAF2}" type="parTrans" cxnId="{1CE9B240-B07F-476B-AFFA-A4A48D62933E}">
      <dgm:prSet/>
      <dgm:spPr/>
      <dgm:t>
        <a:bodyPr/>
        <a:lstStyle/>
        <a:p>
          <a:endParaRPr lang="en-US"/>
        </a:p>
      </dgm:t>
    </dgm:pt>
    <dgm:pt modelId="{5D564AF2-78F5-4B19-B779-27D4F79AD046}" type="sibTrans" cxnId="{1CE9B240-B07F-476B-AFFA-A4A48D62933E}">
      <dgm:prSet/>
      <dgm:spPr/>
      <dgm:t>
        <a:bodyPr/>
        <a:lstStyle/>
        <a:p>
          <a:endParaRPr lang="en-US"/>
        </a:p>
      </dgm:t>
    </dgm:pt>
    <dgm:pt modelId="{C6BF8DAF-3436-4917-B422-F37E30EA7617}">
      <dgm:prSet/>
      <dgm:spPr/>
      <dgm:t>
        <a:bodyPr/>
        <a:lstStyle/>
        <a:p>
          <a:r>
            <a:rPr lang="en-US" dirty="0"/>
            <a:t>Usually, invalid SSN</a:t>
          </a:r>
        </a:p>
      </dgm:t>
    </dgm:pt>
    <dgm:pt modelId="{5D928371-13E8-43D3-A634-7AAEFB614928}" type="parTrans" cxnId="{491A102B-D108-44F1-B31C-0FB30F680708}">
      <dgm:prSet/>
      <dgm:spPr/>
      <dgm:t>
        <a:bodyPr/>
        <a:lstStyle/>
        <a:p>
          <a:endParaRPr lang="en-US"/>
        </a:p>
      </dgm:t>
    </dgm:pt>
    <dgm:pt modelId="{5304AE77-82F2-44DC-831D-2DF5C31E6B67}" type="sibTrans" cxnId="{491A102B-D108-44F1-B31C-0FB30F680708}">
      <dgm:prSet/>
      <dgm:spPr/>
      <dgm:t>
        <a:bodyPr/>
        <a:lstStyle/>
        <a:p>
          <a:endParaRPr lang="en-US"/>
        </a:p>
      </dgm:t>
    </dgm:pt>
    <dgm:pt modelId="{9BACD432-FDAB-46DF-B3C8-C2B455619A80}">
      <dgm:prSet/>
      <dgm:spPr>
        <a:effectLst/>
      </dgm:spPr>
      <dgm:t>
        <a:bodyPr/>
        <a:lstStyle/>
        <a:p>
          <a:pPr>
            <a:buNone/>
          </a:pPr>
          <a:r>
            <a:rPr lang="en-US" dirty="0"/>
            <a:t>ACA Companion Employee Primary Address Error AQ</a:t>
          </a:r>
        </a:p>
      </dgm:t>
    </dgm:pt>
    <dgm:pt modelId="{076C10B2-730C-43B0-9E6B-DD34B884E592}" type="parTrans" cxnId="{D5FF04F8-2734-40C0-99C6-2EDBC457EA00}">
      <dgm:prSet/>
      <dgm:spPr/>
      <dgm:t>
        <a:bodyPr/>
        <a:lstStyle/>
        <a:p>
          <a:endParaRPr lang="en-US"/>
        </a:p>
      </dgm:t>
    </dgm:pt>
    <dgm:pt modelId="{A810D7D8-16A6-48D9-9D78-406B314FCA6D}" type="sibTrans" cxnId="{D5FF04F8-2734-40C0-99C6-2EDBC457EA00}">
      <dgm:prSet/>
      <dgm:spPr/>
      <dgm:t>
        <a:bodyPr/>
        <a:lstStyle/>
        <a:p>
          <a:endParaRPr lang="en-US"/>
        </a:p>
      </dgm:t>
    </dgm:pt>
    <dgm:pt modelId="{73D31FBA-38F2-4E48-990A-9EB350B02FD6}">
      <dgm:prSet/>
      <dgm:spPr/>
      <dgm:t>
        <a:bodyPr/>
        <a:lstStyle/>
        <a:p>
          <a:pPr>
            <a:buChar char="•"/>
          </a:pPr>
          <a:r>
            <a:rPr lang="en-US" dirty="0"/>
            <a:t>Gives details of errors on the Employee’s address.</a:t>
          </a:r>
        </a:p>
      </dgm:t>
    </dgm:pt>
    <dgm:pt modelId="{4574F5F6-36AF-4F97-91B9-EA9039931A01}" type="parTrans" cxnId="{E479A964-0270-4910-B83F-02FF11C28D27}">
      <dgm:prSet/>
      <dgm:spPr/>
      <dgm:t>
        <a:bodyPr/>
        <a:lstStyle/>
        <a:p>
          <a:endParaRPr lang="en-US"/>
        </a:p>
      </dgm:t>
    </dgm:pt>
    <dgm:pt modelId="{2C750335-D146-41BE-A47F-321014ECBFE3}" type="sibTrans" cxnId="{E479A964-0270-4910-B83F-02FF11C28D27}">
      <dgm:prSet/>
      <dgm:spPr/>
      <dgm:t>
        <a:bodyPr/>
        <a:lstStyle/>
        <a:p>
          <a:endParaRPr lang="en-US"/>
        </a:p>
      </dgm:t>
    </dgm:pt>
    <dgm:pt modelId="{DBDB429A-F82B-4CF7-A895-10875CBAA684}" type="pres">
      <dgm:prSet presAssocID="{6A60141F-3F74-497E-8E75-721D426B1A0B}" presName="linear" presStyleCnt="0">
        <dgm:presLayoutVars>
          <dgm:animLvl val="lvl"/>
          <dgm:resizeHandles val="exact"/>
        </dgm:presLayoutVars>
      </dgm:prSet>
      <dgm:spPr/>
    </dgm:pt>
    <dgm:pt modelId="{31B7B808-F2B5-4336-85F3-4EC05DE472F0}" type="pres">
      <dgm:prSet presAssocID="{539BAE01-925F-4B3C-89C4-64C2721847D3}" presName="parentText" presStyleLbl="node1" presStyleIdx="0" presStyleCnt="3">
        <dgm:presLayoutVars>
          <dgm:chMax val="0"/>
          <dgm:bulletEnabled val="1"/>
        </dgm:presLayoutVars>
      </dgm:prSet>
      <dgm:spPr/>
    </dgm:pt>
    <dgm:pt modelId="{1F5B2312-255B-4E49-9740-2A3EAB638FCA}" type="pres">
      <dgm:prSet presAssocID="{539BAE01-925F-4B3C-89C4-64C2721847D3}" presName="childText" presStyleLbl="revTx" presStyleIdx="0" presStyleCnt="3">
        <dgm:presLayoutVars>
          <dgm:bulletEnabled val="1"/>
        </dgm:presLayoutVars>
      </dgm:prSet>
      <dgm:spPr/>
    </dgm:pt>
    <dgm:pt modelId="{FA62FBBE-BB74-41BA-BFDA-AAC3E6B0B169}" type="pres">
      <dgm:prSet presAssocID="{B7758CB8-5368-4FDC-A7E4-AA3B299CA57A}" presName="parentText" presStyleLbl="node1" presStyleIdx="1" presStyleCnt="3">
        <dgm:presLayoutVars>
          <dgm:chMax val="0"/>
          <dgm:bulletEnabled val="1"/>
        </dgm:presLayoutVars>
      </dgm:prSet>
      <dgm:spPr/>
    </dgm:pt>
    <dgm:pt modelId="{AF520001-BF06-4A46-9B18-C8D7DD197303}" type="pres">
      <dgm:prSet presAssocID="{B7758CB8-5368-4FDC-A7E4-AA3B299CA57A}" presName="childText" presStyleLbl="revTx" presStyleIdx="1" presStyleCnt="3">
        <dgm:presLayoutVars>
          <dgm:bulletEnabled val="1"/>
        </dgm:presLayoutVars>
      </dgm:prSet>
      <dgm:spPr/>
    </dgm:pt>
    <dgm:pt modelId="{D1E56B0F-5884-48CF-B48F-739885FDA37F}" type="pres">
      <dgm:prSet presAssocID="{9BACD432-FDAB-46DF-B3C8-C2B455619A80}" presName="parentText" presStyleLbl="node1" presStyleIdx="2" presStyleCnt="3">
        <dgm:presLayoutVars>
          <dgm:chMax val="0"/>
          <dgm:bulletEnabled val="1"/>
        </dgm:presLayoutVars>
      </dgm:prSet>
      <dgm:spPr/>
    </dgm:pt>
    <dgm:pt modelId="{23AB7CEB-70A8-42B6-8C08-7931F048F446}" type="pres">
      <dgm:prSet presAssocID="{9BACD432-FDAB-46DF-B3C8-C2B455619A80}" presName="childText" presStyleLbl="revTx" presStyleIdx="2" presStyleCnt="3">
        <dgm:presLayoutVars>
          <dgm:bulletEnabled val="1"/>
        </dgm:presLayoutVars>
      </dgm:prSet>
      <dgm:spPr/>
    </dgm:pt>
  </dgm:ptLst>
  <dgm:cxnLst>
    <dgm:cxn modelId="{85CE5514-2FB6-4A7C-93E1-2D8E467A9DC7}" srcId="{539BAE01-925F-4B3C-89C4-64C2721847D3}" destId="{FBF6A623-7559-4D0B-8B8F-B5B6526C7839}" srcOrd="0" destOrd="0" parTransId="{5E8248D2-CC4F-4D0F-8E59-EE070BD510F9}" sibTransId="{A0CC8789-CEE8-4C15-BEB1-FE4BF9F47AF5}"/>
    <dgm:cxn modelId="{8E562E21-2560-4FBC-AEBE-054111AE0A81}" type="presOf" srcId="{73D31FBA-38F2-4E48-990A-9EB350B02FD6}" destId="{23AB7CEB-70A8-42B6-8C08-7931F048F446}" srcOrd="0" destOrd="0" presId="urn:microsoft.com/office/officeart/2005/8/layout/vList2"/>
    <dgm:cxn modelId="{491A102B-D108-44F1-B31C-0FB30F680708}" srcId="{B7758CB8-5368-4FDC-A7E4-AA3B299CA57A}" destId="{C6BF8DAF-3436-4917-B422-F37E30EA7617}" srcOrd="1" destOrd="0" parTransId="{5D928371-13E8-43D3-A634-7AAEFB614928}" sibTransId="{5304AE77-82F2-44DC-831D-2DF5C31E6B67}"/>
    <dgm:cxn modelId="{1CE9B240-B07F-476B-AFFA-A4A48D62933E}" srcId="{539BAE01-925F-4B3C-89C4-64C2721847D3}" destId="{2693B964-8017-4D7C-B1AC-66E3A6067DBA}" srcOrd="1" destOrd="0" parTransId="{4220697F-D9C4-4BAA-98FA-12F5462AEAF2}" sibTransId="{5D564AF2-78F5-4B19-B779-27D4F79AD046}"/>
    <dgm:cxn modelId="{E479A964-0270-4910-B83F-02FF11C28D27}" srcId="{9BACD432-FDAB-46DF-B3C8-C2B455619A80}" destId="{73D31FBA-38F2-4E48-990A-9EB350B02FD6}" srcOrd="0" destOrd="0" parTransId="{4574F5F6-36AF-4F97-91B9-EA9039931A01}" sibTransId="{2C750335-D146-41BE-A47F-321014ECBFE3}"/>
    <dgm:cxn modelId="{32AC1D74-EDB1-4DBF-BD21-57A8A3EE83FB}" type="presOf" srcId="{B7758CB8-5368-4FDC-A7E4-AA3B299CA57A}" destId="{FA62FBBE-BB74-41BA-BFDA-AAC3E6B0B169}" srcOrd="0" destOrd="0" presId="urn:microsoft.com/office/officeart/2005/8/layout/vList2"/>
    <dgm:cxn modelId="{CBC1C389-EF11-4882-BC74-AC434361414A}" srcId="{B7758CB8-5368-4FDC-A7E4-AA3B299CA57A}" destId="{07E73703-662E-4829-AA49-0ED80DB21855}" srcOrd="0" destOrd="0" parTransId="{66CCEDB5-AFCD-496F-BD84-717DC6532116}" sibTransId="{9D6FEFC5-6359-4FDA-8E40-CAB16FFCA01C}"/>
    <dgm:cxn modelId="{13F0B68B-AEE0-4DEF-B613-DBF8AD5B7CC0}" type="presOf" srcId="{C6BF8DAF-3436-4917-B422-F37E30EA7617}" destId="{AF520001-BF06-4A46-9B18-C8D7DD197303}" srcOrd="0" destOrd="1" presId="urn:microsoft.com/office/officeart/2005/8/layout/vList2"/>
    <dgm:cxn modelId="{685CDC93-2260-47E7-983B-1F51479104F2}" type="presOf" srcId="{FBF6A623-7559-4D0B-8B8F-B5B6526C7839}" destId="{1F5B2312-255B-4E49-9740-2A3EAB638FCA}" srcOrd="0" destOrd="0" presId="urn:microsoft.com/office/officeart/2005/8/layout/vList2"/>
    <dgm:cxn modelId="{3E84A594-C7CC-49D0-989E-3226BC667DA6}" type="presOf" srcId="{9BACD432-FDAB-46DF-B3C8-C2B455619A80}" destId="{D1E56B0F-5884-48CF-B48F-739885FDA37F}" srcOrd="0" destOrd="0" presId="urn:microsoft.com/office/officeart/2005/8/layout/vList2"/>
    <dgm:cxn modelId="{17A9EE98-2E37-4F7F-BB62-AD2033D7AF55}" type="presOf" srcId="{07E73703-662E-4829-AA49-0ED80DB21855}" destId="{AF520001-BF06-4A46-9B18-C8D7DD197303}" srcOrd="0" destOrd="0" presId="urn:microsoft.com/office/officeart/2005/8/layout/vList2"/>
    <dgm:cxn modelId="{1A6397B0-E6F9-409C-A200-67312917343D}" type="presOf" srcId="{539BAE01-925F-4B3C-89C4-64C2721847D3}" destId="{31B7B808-F2B5-4336-85F3-4EC05DE472F0}" srcOrd="0" destOrd="0" presId="urn:microsoft.com/office/officeart/2005/8/layout/vList2"/>
    <dgm:cxn modelId="{6ABEE6BB-24FC-4E36-8E9D-1072DF7C1E8F}" srcId="{6A60141F-3F74-497E-8E75-721D426B1A0B}" destId="{B7758CB8-5368-4FDC-A7E4-AA3B299CA57A}" srcOrd="1" destOrd="0" parTransId="{899EBF12-8AB1-4F6B-B0BF-05103BA02B73}" sibTransId="{52DAB139-9C72-4CF7-AB18-75AE06439438}"/>
    <dgm:cxn modelId="{5EB9B0D1-C084-46D6-9503-2DEB20C81128}" srcId="{6A60141F-3F74-497E-8E75-721D426B1A0B}" destId="{539BAE01-925F-4B3C-89C4-64C2721847D3}" srcOrd="0" destOrd="0" parTransId="{0EDD9E57-6D3C-4246-A482-6AA906EFDC2B}" sibTransId="{5B5A6C80-2AB8-4446-B14F-5B050620A7E2}"/>
    <dgm:cxn modelId="{E9402EE3-F724-4BCE-AAE2-055CB263C193}" type="presOf" srcId="{2693B964-8017-4D7C-B1AC-66E3A6067DBA}" destId="{1F5B2312-255B-4E49-9740-2A3EAB638FCA}" srcOrd="0" destOrd="1" presId="urn:microsoft.com/office/officeart/2005/8/layout/vList2"/>
    <dgm:cxn modelId="{5E5AFBEB-578A-4DD6-8566-E94DD3C59254}" type="presOf" srcId="{6A60141F-3F74-497E-8E75-721D426B1A0B}" destId="{DBDB429A-F82B-4CF7-A895-10875CBAA684}" srcOrd="0" destOrd="0" presId="urn:microsoft.com/office/officeart/2005/8/layout/vList2"/>
    <dgm:cxn modelId="{D5FF04F8-2734-40C0-99C6-2EDBC457EA00}" srcId="{6A60141F-3F74-497E-8E75-721D426B1A0B}" destId="{9BACD432-FDAB-46DF-B3C8-C2B455619A80}" srcOrd="2" destOrd="0" parTransId="{076C10B2-730C-43B0-9E6B-DD34B884E592}" sibTransId="{A810D7D8-16A6-48D9-9D78-406B314FCA6D}"/>
    <dgm:cxn modelId="{F7484C5F-EAFD-4DFC-B8A0-7F0127E9E1B2}" type="presParOf" srcId="{DBDB429A-F82B-4CF7-A895-10875CBAA684}" destId="{31B7B808-F2B5-4336-85F3-4EC05DE472F0}" srcOrd="0" destOrd="0" presId="urn:microsoft.com/office/officeart/2005/8/layout/vList2"/>
    <dgm:cxn modelId="{41913971-8BCD-4DC2-B1C2-6A1D3FF7DEC3}" type="presParOf" srcId="{DBDB429A-F82B-4CF7-A895-10875CBAA684}" destId="{1F5B2312-255B-4E49-9740-2A3EAB638FCA}" srcOrd="1" destOrd="0" presId="urn:microsoft.com/office/officeart/2005/8/layout/vList2"/>
    <dgm:cxn modelId="{C51175E4-A2A6-42DC-B9F0-3ADCDFC0A99E}" type="presParOf" srcId="{DBDB429A-F82B-4CF7-A895-10875CBAA684}" destId="{FA62FBBE-BB74-41BA-BFDA-AAC3E6B0B169}" srcOrd="2" destOrd="0" presId="urn:microsoft.com/office/officeart/2005/8/layout/vList2"/>
    <dgm:cxn modelId="{E243BF7B-4B29-4018-96F5-1012E81D504B}" type="presParOf" srcId="{DBDB429A-F82B-4CF7-A895-10875CBAA684}" destId="{AF520001-BF06-4A46-9B18-C8D7DD197303}" srcOrd="3" destOrd="0" presId="urn:microsoft.com/office/officeart/2005/8/layout/vList2"/>
    <dgm:cxn modelId="{6FB86451-47BF-4DEB-A833-F22EF0BF6C54}" type="presParOf" srcId="{DBDB429A-F82B-4CF7-A895-10875CBAA684}" destId="{D1E56B0F-5884-48CF-B48F-739885FDA37F}" srcOrd="4" destOrd="0" presId="urn:microsoft.com/office/officeart/2005/8/layout/vList2"/>
    <dgm:cxn modelId="{F1D217F0-2554-4E4A-A7F9-75560345CA12}" type="presParOf" srcId="{DBDB429A-F82B-4CF7-A895-10875CBAA684}" destId="{23AB7CEB-70A8-42B6-8C08-7931F048F446}"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C1881C-A980-4A87-BC58-AC982FE9785A}"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893B7FE5-621D-4FA8-AD73-9F764C7F096F}">
      <dgm:prSet/>
      <dgm:spPr/>
      <dgm:t>
        <a:bodyPr/>
        <a:lstStyle/>
        <a:p>
          <a:pPr algn="l"/>
          <a:r>
            <a:rPr lang="en-US" dirty="0"/>
            <a:t>Plans to add:</a:t>
          </a:r>
        </a:p>
      </dgm:t>
    </dgm:pt>
    <dgm:pt modelId="{055ADCB7-B99C-4CE2-B548-D9E2A997F722}" type="parTrans" cxnId="{EAD53994-B58E-4C8C-AAF8-997E7CE50C6E}">
      <dgm:prSet/>
      <dgm:spPr/>
      <dgm:t>
        <a:bodyPr/>
        <a:lstStyle/>
        <a:p>
          <a:endParaRPr lang="en-US"/>
        </a:p>
      </dgm:t>
    </dgm:pt>
    <dgm:pt modelId="{CE5B53C6-B26A-4857-8358-C908320D5F7E}" type="sibTrans" cxnId="{EAD53994-B58E-4C8C-AAF8-997E7CE50C6E}">
      <dgm:prSet/>
      <dgm:spPr/>
      <dgm:t>
        <a:bodyPr/>
        <a:lstStyle/>
        <a:p>
          <a:endParaRPr lang="en-US"/>
        </a:p>
      </dgm:t>
    </dgm:pt>
    <dgm:pt modelId="{9D633FFE-B420-40FD-ABA1-005E5ADFC5AE}">
      <dgm:prSet/>
      <dgm:spPr>
        <a:solidFill>
          <a:schemeClr val="bg1">
            <a:alpha val="90000"/>
          </a:schemeClr>
        </a:solidFill>
        <a:ln>
          <a:solidFill>
            <a:schemeClr val="tx2">
              <a:alpha val="90000"/>
            </a:schemeClr>
          </a:solidFill>
        </a:ln>
      </dgm:spPr>
      <dgm:t>
        <a:bodyPr/>
        <a:lstStyle/>
        <a:p>
          <a:r>
            <a:rPr lang="en-US" dirty="0"/>
            <a:t>ACA Compliant Healthcare Plans</a:t>
          </a:r>
        </a:p>
      </dgm:t>
    </dgm:pt>
    <dgm:pt modelId="{A8C722D8-C617-47E3-AE56-D6D6F40913DD}" type="parTrans" cxnId="{103D213B-DD58-4223-9117-2F42D86BB95E}">
      <dgm:prSet/>
      <dgm:spPr/>
      <dgm:t>
        <a:bodyPr/>
        <a:lstStyle/>
        <a:p>
          <a:endParaRPr lang="en-US"/>
        </a:p>
      </dgm:t>
    </dgm:pt>
    <dgm:pt modelId="{AACD1444-849B-42C0-9239-C1A7FB0C0B60}" type="sibTrans" cxnId="{103D213B-DD58-4223-9117-2F42D86BB95E}">
      <dgm:prSet/>
      <dgm:spPr/>
      <dgm:t>
        <a:bodyPr/>
        <a:lstStyle/>
        <a:p>
          <a:endParaRPr lang="en-US"/>
        </a:p>
      </dgm:t>
    </dgm:pt>
    <dgm:pt modelId="{5F1A4DAE-9E03-46EE-A2D4-7476DCC37BBC}">
      <dgm:prSet/>
      <dgm:spPr>
        <a:solidFill>
          <a:schemeClr val="bg1">
            <a:alpha val="90000"/>
          </a:schemeClr>
        </a:solidFill>
        <a:ln>
          <a:solidFill>
            <a:schemeClr val="tx2">
              <a:alpha val="90000"/>
            </a:schemeClr>
          </a:solidFill>
        </a:ln>
      </dgm:spPr>
      <dgm:t>
        <a:bodyPr/>
        <a:lstStyle/>
        <a:p>
          <a:r>
            <a:rPr lang="en-US" dirty="0"/>
            <a:t>Minimum Essential Coverage (MEC) Plans</a:t>
          </a:r>
        </a:p>
      </dgm:t>
    </dgm:pt>
    <dgm:pt modelId="{D0B42891-4BE1-4967-8040-78465523F6C3}" type="parTrans" cxnId="{0B1143C5-7CEE-4E14-B91E-C359E08DF278}">
      <dgm:prSet/>
      <dgm:spPr/>
      <dgm:t>
        <a:bodyPr/>
        <a:lstStyle/>
        <a:p>
          <a:endParaRPr lang="en-US"/>
        </a:p>
      </dgm:t>
    </dgm:pt>
    <dgm:pt modelId="{EB7CC948-1E62-4ED4-863A-7E996D411F15}" type="sibTrans" cxnId="{0B1143C5-7CEE-4E14-B91E-C359E08DF278}">
      <dgm:prSet/>
      <dgm:spPr/>
      <dgm:t>
        <a:bodyPr/>
        <a:lstStyle/>
        <a:p>
          <a:endParaRPr lang="en-US"/>
        </a:p>
      </dgm:t>
    </dgm:pt>
    <dgm:pt modelId="{D4B91387-07C8-4C28-851A-3BA1DDE46023}">
      <dgm:prSet/>
      <dgm:spPr>
        <a:solidFill>
          <a:schemeClr val="bg1">
            <a:alpha val="90000"/>
          </a:schemeClr>
        </a:solidFill>
        <a:ln>
          <a:solidFill>
            <a:schemeClr val="tx2">
              <a:alpha val="90000"/>
            </a:schemeClr>
          </a:solidFill>
        </a:ln>
      </dgm:spPr>
      <dgm:t>
        <a:bodyPr/>
        <a:lstStyle/>
        <a:p>
          <a:r>
            <a:rPr lang="en-US" dirty="0"/>
            <a:t>Minimum Value Plans (MVP)</a:t>
          </a:r>
        </a:p>
      </dgm:t>
    </dgm:pt>
    <dgm:pt modelId="{43D473C9-2375-4989-8554-1D5D250BC559}" type="parTrans" cxnId="{B750FF98-A257-4CF0-81A7-5564B7944078}">
      <dgm:prSet/>
      <dgm:spPr/>
      <dgm:t>
        <a:bodyPr/>
        <a:lstStyle/>
        <a:p>
          <a:endParaRPr lang="en-US"/>
        </a:p>
      </dgm:t>
    </dgm:pt>
    <dgm:pt modelId="{A9C9C5D9-4556-415D-98A7-FFFC56178B31}" type="sibTrans" cxnId="{B750FF98-A257-4CF0-81A7-5564B7944078}">
      <dgm:prSet/>
      <dgm:spPr/>
      <dgm:t>
        <a:bodyPr/>
        <a:lstStyle/>
        <a:p>
          <a:endParaRPr lang="en-US"/>
        </a:p>
      </dgm:t>
    </dgm:pt>
    <dgm:pt modelId="{3EE4769B-D862-40FB-9137-7C7B5158E990}">
      <dgm:prSet/>
      <dgm:spPr>
        <a:solidFill>
          <a:schemeClr val="bg1">
            <a:alpha val="90000"/>
          </a:schemeClr>
        </a:solidFill>
        <a:ln>
          <a:solidFill>
            <a:schemeClr val="tx2">
              <a:alpha val="90000"/>
            </a:schemeClr>
          </a:solidFill>
        </a:ln>
      </dgm:spPr>
      <dgm:t>
        <a:bodyPr/>
        <a:lstStyle/>
        <a:p>
          <a:r>
            <a:rPr lang="en-US"/>
            <a:t>PPO</a:t>
          </a:r>
        </a:p>
      </dgm:t>
    </dgm:pt>
    <dgm:pt modelId="{03A0D24C-9BD0-49ED-A3CA-A941E6EE636A}" type="parTrans" cxnId="{4168F9E2-4CC3-46F2-9334-DCAD793A8532}">
      <dgm:prSet/>
      <dgm:spPr/>
      <dgm:t>
        <a:bodyPr/>
        <a:lstStyle/>
        <a:p>
          <a:endParaRPr lang="en-US"/>
        </a:p>
      </dgm:t>
    </dgm:pt>
    <dgm:pt modelId="{EDBAE72B-2136-4FE7-9DDC-750ED5CB5B1A}" type="sibTrans" cxnId="{4168F9E2-4CC3-46F2-9334-DCAD793A8532}">
      <dgm:prSet/>
      <dgm:spPr/>
      <dgm:t>
        <a:bodyPr/>
        <a:lstStyle/>
        <a:p>
          <a:endParaRPr lang="en-US"/>
        </a:p>
      </dgm:t>
    </dgm:pt>
    <dgm:pt modelId="{05E5D1AC-E115-4A59-AC0C-586CD06AE781}">
      <dgm:prSet/>
      <dgm:spPr>
        <a:solidFill>
          <a:schemeClr val="bg1">
            <a:alpha val="90000"/>
          </a:schemeClr>
        </a:solidFill>
        <a:ln>
          <a:solidFill>
            <a:schemeClr val="tx2">
              <a:alpha val="90000"/>
            </a:schemeClr>
          </a:solidFill>
        </a:ln>
      </dgm:spPr>
      <dgm:t>
        <a:bodyPr/>
        <a:lstStyle/>
        <a:p>
          <a:r>
            <a:rPr lang="en-US"/>
            <a:t>Healthcare Plan + HSA</a:t>
          </a:r>
        </a:p>
      </dgm:t>
    </dgm:pt>
    <dgm:pt modelId="{95B32466-87B6-4CDD-A0D3-3634D8BAB85D}" type="parTrans" cxnId="{10A8C264-A13B-44D5-8EA0-1DFF0E78A4C8}">
      <dgm:prSet/>
      <dgm:spPr/>
      <dgm:t>
        <a:bodyPr/>
        <a:lstStyle/>
        <a:p>
          <a:endParaRPr lang="en-US"/>
        </a:p>
      </dgm:t>
    </dgm:pt>
    <dgm:pt modelId="{7328016D-14AB-4AFE-A2F3-CA38EDE698CF}" type="sibTrans" cxnId="{10A8C264-A13B-44D5-8EA0-1DFF0E78A4C8}">
      <dgm:prSet/>
      <dgm:spPr/>
      <dgm:t>
        <a:bodyPr/>
        <a:lstStyle/>
        <a:p>
          <a:endParaRPr lang="en-US"/>
        </a:p>
      </dgm:t>
    </dgm:pt>
    <dgm:pt modelId="{31DD6646-FDDB-4EA3-8E98-1BE4CB7597E5}">
      <dgm:prSet/>
      <dgm:spPr/>
      <dgm:t>
        <a:bodyPr/>
        <a:lstStyle/>
        <a:p>
          <a:pPr algn="l"/>
          <a:r>
            <a:rPr lang="en-US" dirty="0"/>
            <a:t>Do </a:t>
          </a:r>
          <a:r>
            <a:rPr lang="en-US" b="1" dirty="0"/>
            <a:t>NOT</a:t>
          </a:r>
          <a:r>
            <a:rPr lang="en-US" dirty="0"/>
            <a:t> add:</a:t>
          </a:r>
        </a:p>
      </dgm:t>
    </dgm:pt>
    <dgm:pt modelId="{7686C796-BDA9-4148-8536-752EE0CAE2BC}" type="parTrans" cxnId="{01F44D5A-E75F-434B-A8E3-44F95953906A}">
      <dgm:prSet/>
      <dgm:spPr/>
      <dgm:t>
        <a:bodyPr/>
        <a:lstStyle/>
        <a:p>
          <a:endParaRPr lang="en-US"/>
        </a:p>
      </dgm:t>
    </dgm:pt>
    <dgm:pt modelId="{32A1BA4E-0A19-4585-A288-84EA51864DFB}" type="sibTrans" cxnId="{01F44D5A-E75F-434B-A8E3-44F95953906A}">
      <dgm:prSet/>
      <dgm:spPr/>
      <dgm:t>
        <a:bodyPr/>
        <a:lstStyle/>
        <a:p>
          <a:endParaRPr lang="en-US"/>
        </a:p>
      </dgm:t>
    </dgm:pt>
    <dgm:pt modelId="{A69BF967-35C9-42CC-9F91-0E7E6C26BD1D}">
      <dgm:prSet/>
      <dgm:spPr>
        <a:solidFill>
          <a:schemeClr val="bg1">
            <a:alpha val="90000"/>
          </a:schemeClr>
        </a:solidFill>
        <a:ln>
          <a:solidFill>
            <a:schemeClr val="tx2">
              <a:alpha val="90000"/>
            </a:schemeClr>
          </a:solidFill>
        </a:ln>
      </dgm:spPr>
      <dgm:t>
        <a:bodyPr/>
        <a:lstStyle/>
        <a:p>
          <a:r>
            <a:rPr lang="en-US"/>
            <a:t>Fixed Indemnity Plans</a:t>
          </a:r>
        </a:p>
      </dgm:t>
    </dgm:pt>
    <dgm:pt modelId="{1D3E4CBB-1246-4214-9E77-E2F866DAE906}" type="parTrans" cxnId="{15F80285-F69B-4B25-B9C8-A72C93F842C7}">
      <dgm:prSet/>
      <dgm:spPr/>
      <dgm:t>
        <a:bodyPr/>
        <a:lstStyle/>
        <a:p>
          <a:endParaRPr lang="en-US"/>
        </a:p>
      </dgm:t>
    </dgm:pt>
    <dgm:pt modelId="{D27CC927-EFDA-4B8F-A519-FD220B2EADE3}" type="sibTrans" cxnId="{15F80285-F69B-4B25-B9C8-A72C93F842C7}">
      <dgm:prSet/>
      <dgm:spPr/>
      <dgm:t>
        <a:bodyPr/>
        <a:lstStyle/>
        <a:p>
          <a:endParaRPr lang="en-US"/>
        </a:p>
      </dgm:t>
    </dgm:pt>
    <dgm:pt modelId="{D0F16D94-6210-4633-A6FA-F495B6519013}">
      <dgm:prSet/>
      <dgm:spPr>
        <a:solidFill>
          <a:schemeClr val="bg1">
            <a:alpha val="90000"/>
          </a:schemeClr>
        </a:solidFill>
        <a:ln>
          <a:solidFill>
            <a:schemeClr val="tx2">
              <a:alpha val="90000"/>
            </a:schemeClr>
          </a:solidFill>
        </a:ln>
      </dgm:spPr>
      <dgm:t>
        <a:bodyPr/>
        <a:lstStyle/>
        <a:p>
          <a:r>
            <a:rPr lang="en-US"/>
            <a:t>Non-Healthcare Plans</a:t>
          </a:r>
        </a:p>
      </dgm:t>
    </dgm:pt>
    <dgm:pt modelId="{FEB5C265-53BD-4CFC-A6A4-7633DA6B0B10}" type="parTrans" cxnId="{C408BE9C-47DF-471B-8225-EFA978D125A7}">
      <dgm:prSet/>
      <dgm:spPr/>
      <dgm:t>
        <a:bodyPr/>
        <a:lstStyle/>
        <a:p>
          <a:endParaRPr lang="en-US"/>
        </a:p>
      </dgm:t>
    </dgm:pt>
    <dgm:pt modelId="{97B75322-4C0D-49C3-9F59-085E65AED165}" type="sibTrans" cxnId="{C408BE9C-47DF-471B-8225-EFA978D125A7}">
      <dgm:prSet/>
      <dgm:spPr/>
      <dgm:t>
        <a:bodyPr/>
        <a:lstStyle/>
        <a:p>
          <a:endParaRPr lang="en-US"/>
        </a:p>
      </dgm:t>
    </dgm:pt>
    <dgm:pt modelId="{1F1ECE02-5FFD-47C7-BF60-6312ADBE9658}">
      <dgm:prSet/>
      <dgm:spPr>
        <a:solidFill>
          <a:schemeClr val="bg1">
            <a:alpha val="90000"/>
          </a:schemeClr>
        </a:solidFill>
        <a:ln>
          <a:solidFill>
            <a:schemeClr val="tx2">
              <a:alpha val="90000"/>
            </a:schemeClr>
          </a:solidFill>
        </a:ln>
      </dgm:spPr>
      <dgm:t>
        <a:bodyPr/>
        <a:lstStyle/>
        <a:p>
          <a:r>
            <a:rPr lang="en-US"/>
            <a:t>Dental</a:t>
          </a:r>
        </a:p>
      </dgm:t>
    </dgm:pt>
    <dgm:pt modelId="{1B2F44D5-3DBA-4C51-B6B6-517AEA84FE70}" type="parTrans" cxnId="{E67780FD-64A5-4D50-957C-69800D5086BD}">
      <dgm:prSet/>
      <dgm:spPr/>
      <dgm:t>
        <a:bodyPr/>
        <a:lstStyle/>
        <a:p>
          <a:endParaRPr lang="en-US"/>
        </a:p>
      </dgm:t>
    </dgm:pt>
    <dgm:pt modelId="{AB58C3DB-726E-40A8-A229-0D176156EF5A}" type="sibTrans" cxnId="{E67780FD-64A5-4D50-957C-69800D5086BD}">
      <dgm:prSet/>
      <dgm:spPr/>
      <dgm:t>
        <a:bodyPr/>
        <a:lstStyle/>
        <a:p>
          <a:endParaRPr lang="en-US"/>
        </a:p>
      </dgm:t>
    </dgm:pt>
    <dgm:pt modelId="{F461D176-799E-438F-9E1A-B5B9B86579AA}">
      <dgm:prSet/>
      <dgm:spPr>
        <a:solidFill>
          <a:schemeClr val="bg1">
            <a:alpha val="90000"/>
          </a:schemeClr>
        </a:solidFill>
        <a:ln>
          <a:solidFill>
            <a:schemeClr val="tx2">
              <a:alpha val="90000"/>
            </a:schemeClr>
          </a:solidFill>
        </a:ln>
      </dgm:spPr>
      <dgm:t>
        <a:bodyPr/>
        <a:lstStyle/>
        <a:p>
          <a:r>
            <a:rPr lang="en-US"/>
            <a:t>Vision</a:t>
          </a:r>
        </a:p>
      </dgm:t>
    </dgm:pt>
    <dgm:pt modelId="{53D57075-F3C1-41DD-B647-7270EEA22304}" type="parTrans" cxnId="{34168DDE-0EDD-4083-8160-710F6968CC19}">
      <dgm:prSet/>
      <dgm:spPr/>
      <dgm:t>
        <a:bodyPr/>
        <a:lstStyle/>
        <a:p>
          <a:endParaRPr lang="en-US"/>
        </a:p>
      </dgm:t>
    </dgm:pt>
    <dgm:pt modelId="{E5F53347-966C-444B-BDF9-558D6F06BC0E}" type="sibTrans" cxnId="{34168DDE-0EDD-4083-8160-710F6968CC19}">
      <dgm:prSet/>
      <dgm:spPr/>
      <dgm:t>
        <a:bodyPr/>
        <a:lstStyle/>
        <a:p>
          <a:endParaRPr lang="en-US"/>
        </a:p>
      </dgm:t>
    </dgm:pt>
    <dgm:pt modelId="{84FD886D-4071-4986-873C-79335159A780}">
      <dgm:prSet/>
      <dgm:spPr>
        <a:solidFill>
          <a:schemeClr val="bg1">
            <a:alpha val="90000"/>
          </a:schemeClr>
        </a:solidFill>
        <a:ln>
          <a:solidFill>
            <a:schemeClr val="tx2">
              <a:alpha val="90000"/>
            </a:schemeClr>
          </a:solidFill>
        </a:ln>
      </dgm:spPr>
      <dgm:t>
        <a:bodyPr/>
        <a:lstStyle/>
        <a:p>
          <a:r>
            <a:rPr lang="en-US"/>
            <a:t>Life </a:t>
          </a:r>
        </a:p>
      </dgm:t>
    </dgm:pt>
    <dgm:pt modelId="{541787AE-B980-4737-9F20-1F6F7DD5A20E}" type="parTrans" cxnId="{4078EE6D-DBE3-4B51-90C3-BF523D9DA82D}">
      <dgm:prSet/>
      <dgm:spPr/>
      <dgm:t>
        <a:bodyPr/>
        <a:lstStyle/>
        <a:p>
          <a:endParaRPr lang="en-US"/>
        </a:p>
      </dgm:t>
    </dgm:pt>
    <dgm:pt modelId="{36CC2A35-C7D3-4051-80DA-D0890172B2B4}" type="sibTrans" cxnId="{4078EE6D-DBE3-4B51-90C3-BF523D9DA82D}">
      <dgm:prSet/>
      <dgm:spPr/>
      <dgm:t>
        <a:bodyPr/>
        <a:lstStyle/>
        <a:p>
          <a:endParaRPr lang="en-US"/>
        </a:p>
      </dgm:t>
    </dgm:pt>
    <dgm:pt modelId="{1F1733CC-7A73-4DDE-8FC8-5B195B3F44D6}">
      <dgm:prSet/>
      <dgm:spPr>
        <a:solidFill>
          <a:schemeClr val="bg1">
            <a:alpha val="90000"/>
          </a:schemeClr>
        </a:solidFill>
        <a:ln>
          <a:solidFill>
            <a:schemeClr val="tx2">
              <a:alpha val="90000"/>
            </a:schemeClr>
          </a:solidFill>
        </a:ln>
      </dgm:spPr>
      <dgm:t>
        <a:bodyPr/>
        <a:lstStyle/>
        <a:p>
          <a:r>
            <a:rPr lang="en-US"/>
            <a:t>Tiers of Plans (optional)</a:t>
          </a:r>
        </a:p>
      </dgm:t>
    </dgm:pt>
    <dgm:pt modelId="{246D6486-3D4B-4ECD-81BD-47B9F7705EE6}" type="parTrans" cxnId="{C4A69283-EC0F-4210-9FF2-95D36AE050BC}">
      <dgm:prSet/>
      <dgm:spPr/>
      <dgm:t>
        <a:bodyPr/>
        <a:lstStyle/>
        <a:p>
          <a:endParaRPr lang="en-US"/>
        </a:p>
      </dgm:t>
    </dgm:pt>
    <dgm:pt modelId="{1406D2E1-8C3F-4BEC-B7F9-00F739E4C0B8}" type="sibTrans" cxnId="{C4A69283-EC0F-4210-9FF2-95D36AE050BC}">
      <dgm:prSet/>
      <dgm:spPr/>
      <dgm:t>
        <a:bodyPr/>
        <a:lstStyle/>
        <a:p>
          <a:endParaRPr lang="en-US"/>
        </a:p>
      </dgm:t>
    </dgm:pt>
    <dgm:pt modelId="{9D1F3EA3-C47D-4EA5-A066-08BC87A7A0CE}">
      <dgm:prSet/>
      <dgm:spPr>
        <a:solidFill>
          <a:schemeClr val="bg1">
            <a:alpha val="90000"/>
          </a:schemeClr>
        </a:solidFill>
        <a:ln>
          <a:solidFill>
            <a:schemeClr val="tx2">
              <a:alpha val="90000"/>
            </a:schemeClr>
          </a:solidFill>
        </a:ln>
      </dgm:spPr>
      <dgm:t>
        <a:bodyPr/>
        <a:lstStyle/>
        <a:p>
          <a:r>
            <a:rPr lang="en-US"/>
            <a:t>EE + Spouse</a:t>
          </a:r>
        </a:p>
      </dgm:t>
    </dgm:pt>
    <dgm:pt modelId="{8F6D3FA2-D182-4742-BE18-615B3F53F4F7}" type="parTrans" cxnId="{0A7092BA-F5BB-43B3-9C2C-9D4BF1CF4995}">
      <dgm:prSet/>
      <dgm:spPr/>
      <dgm:t>
        <a:bodyPr/>
        <a:lstStyle/>
        <a:p>
          <a:endParaRPr lang="en-US"/>
        </a:p>
      </dgm:t>
    </dgm:pt>
    <dgm:pt modelId="{CA9D4864-F9F9-49CA-BE81-B7739BF51CA8}" type="sibTrans" cxnId="{0A7092BA-F5BB-43B3-9C2C-9D4BF1CF4995}">
      <dgm:prSet/>
      <dgm:spPr/>
      <dgm:t>
        <a:bodyPr/>
        <a:lstStyle/>
        <a:p>
          <a:endParaRPr lang="en-US"/>
        </a:p>
      </dgm:t>
    </dgm:pt>
    <dgm:pt modelId="{BA24EDF6-A201-4799-A5B2-54DE44377619}">
      <dgm:prSet/>
      <dgm:spPr>
        <a:solidFill>
          <a:schemeClr val="bg1">
            <a:alpha val="90000"/>
          </a:schemeClr>
        </a:solidFill>
        <a:ln>
          <a:solidFill>
            <a:schemeClr val="tx2">
              <a:alpha val="90000"/>
            </a:schemeClr>
          </a:solidFill>
        </a:ln>
      </dgm:spPr>
      <dgm:t>
        <a:bodyPr/>
        <a:lstStyle/>
        <a:p>
          <a:r>
            <a:rPr lang="en-US"/>
            <a:t>EE + Children</a:t>
          </a:r>
        </a:p>
      </dgm:t>
    </dgm:pt>
    <dgm:pt modelId="{6FC0C29B-E189-42B4-9503-F1A2CD16F1F5}" type="parTrans" cxnId="{74C354C2-C79E-45E8-9B37-01E5DFBC827E}">
      <dgm:prSet/>
      <dgm:spPr/>
      <dgm:t>
        <a:bodyPr/>
        <a:lstStyle/>
        <a:p>
          <a:endParaRPr lang="en-US"/>
        </a:p>
      </dgm:t>
    </dgm:pt>
    <dgm:pt modelId="{46BF3DB1-BA9B-4999-BCDF-76DFDF0D3011}" type="sibTrans" cxnId="{74C354C2-C79E-45E8-9B37-01E5DFBC827E}">
      <dgm:prSet/>
      <dgm:spPr/>
      <dgm:t>
        <a:bodyPr/>
        <a:lstStyle/>
        <a:p>
          <a:endParaRPr lang="en-US"/>
        </a:p>
      </dgm:t>
    </dgm:pt>
    <dgm:pt modelId="{5D7B435D-EAA3-4F8F-9CFF-67F53030C262}" type="pres">
      <dgm:prSet presAssocID="{1FC1881C-A980-4A87-BC58-AC982FE9785A}" presName="Name0" presStyleCnt="0">
        <dgm:presLayoutVars>
          <dgm:dir/>
          <dgm:animLvl val="lvl"/>
          <dgm:resizeHandles val="exact"/>
        </dgm:presLayoutVars>
      </dgm:prSet>
      <dgm:spPr/>
    </dgm:pt>
    <dgm:pt modelId="{B1B54F47-1086-45B5-B5FE-99EEA0205000}" type="pres">
      <dgm:prSet presAssocID="{893B7FE5-621D-4FA8-AD73-9F764C7F096F}" presName="composite" presStyleCnt="0"/>
      <dgm:spPr/>
    </dgm:pt>
    <dgm:pt modelId="{62F41978-C066-45BB-B7D5-C07390298684}" type="pres">
      <dgm:prSet presAssocID="{893B7FE5-621D-4FA8-AD73-9F764C7F096F}" presName="parTx" presStyleLbl="alignNode1" presStyleIdx="0" presStyleCnt="2">
        <dgm:presLayoutVars>
          <dgm:chMax val="0"/>
          <dgm:chPref val="0"/>
          <dgm:bulletEnabled val="1"/>
        </dgm:presLayoutVars>
      </dgm:prSet>
      <dgm:spPr/>
    </dgm:pt>
    <dgm:pt modelId="{E3EB0056-047D-432C-9381-9FD70766D4BC}" type="pres">
      <dgm:prSet presAssocID="{893B7FE5-621D-4FA8-AD73-9F764C7F096F}" presName="desTx" presStyleLbl="alignAccFollowNode1" presStyleIdx="0" presStyleCnt="2">
        <dgm:presLayoutVars>
          <dgm:bulletEnabled val="1"/>
        </dgm:presLayoutVars>
      </dgm:prSet>
      <dgm:spPr/>
    </dgm:pt>
    <dgm:pt modelId="{21D23025-EB5B-41A8-981D-5669DFE72D5A}" type="pres">
      <dgm:prSet presAssocID="{CE5B53C6-B26A-4857-8358-C908320D5F7E}" presName="space" presStyleCnt="0"/>
      <dgm:spPr/>
    </dgm:pt>
    <dgm:pt modelId="{0AD7A087-50BB-4A60-B5C3-2821608089CA}" type="pres">
      <dgm:prSet presAssocID="{31DD6646-FDDB-4EA3-8E98-1BE4CB7597E5}" presName="composite" presStyleCnt="0"/>
      <dgm:spPr/>
    </dgm:pt>
    <dgm:pt modelId="{972E883E-2846-4B4C-B562-91968A1BCB5F}" type="pres">
      <dgm:prSet presAssocID="{31DD6646-FDDB-4EA3-8E98-1BE4CB7597E5}" presName="parTx" presStyleLbl="alignNode1" presStyleIdx="1" presStyleCnt="2">
        <dgm:presLayoutVars>
          <dgm:chMax val="0"/>
          <dgm:chPref val="0"/>
          <dgm:bulletEnabled val="1"/>
        </dgm:presLayoutVars>
      </dgm:prSet>
      <dgm:spPr/>
    </dgm:pt>
    <dgm:pt modelId="{CC47DACB-043F-46DF-95AF-1065B17C1260}" type="pres">
      <dgm:prSet presAssocID="{31DD6646-FDDB-4EA3-8E98-1BE4CB7597E5}" presName="desTx" presStyleLbl="alignAccFollowNode1" presStyleIdx="1" presStyleCnt="2">
        <dgm:presLayoutVars>
          <dgm:bulletEnabled val="1"/>
        </dgm:presLayoutVars>
      </dgm:prSet>
      <dgm:spPr/>
    </dgm:pt>
  </dgm:ptLst>
  <dgm:cxnLst>
    <dgm:cxn modelId="{EFB3EC0F-FA40-4510-853F-A596EDCB50BF}" type="presOf" srcId="{05E5D1AC-E115-4A59-AC0C-586CD06AE781}" destId="{E3EB0056-047D-432C-9381-9FD70766D4BC}" srcOrd="0" destOrd="4" presId="urn:microsoft.com/office/officeart/2005/8/layout/hList1"/>
    <dgm:cxn modelId="{8F7DE311-4DF3-4F44-A4AE-72C2440972EE}" type="presOf" srcId="{D0F16D94-6210-4633-A6FA-F495B6519013}" destId="{CC47DACB-043F-46DF-95AF-1065B17C1260}" srcOrd="0" destOrd="1" presId="urn:microsoft.com/office/officeart/2005/8/layout/hList1"/>
    <dgm:cxn modelId="{103D213B-DD58-4223-9117-2F42D86BB95E}" srcId="{893B7FE5-621D-4FA8-AD73-9F764C7F096F}" destId="{9D633FFE-B420-40FD-ABA1-005E5ADFC5AE}" srcOrd="0" destOrd="0" parTransId="{A8C722D8-C617-47E3-AE56-D6D6F40913DD}" sibTransId="{AACD1444-849B-42C0-9239-C1A7FB0C0B60}"/>
    <dgm:cxn modelId="{077A0A3C-1A23-428F-8455-5B8F08E40065}" type="presOf" srcId="{893B7FE5-621D-4FA8-AD73-9F764C7F096F}" destId="{62F41978-C066-45BB-B7D5-C07390298684}" srcOrd="0" destOrd="0" presId="urn:microsoft.com/office/officeart/2005/8/layout/hList1"/>
    <dgm:cxn modelId="{10A8C264-A13B-44D5-8EA0-1DFF0E78A4C8}" srcId="{9D633FFE-B420-40FD-ABA1-005E5ADFC5AE}" destId="{05E5D1AC-E115-4A59-AC0C-586CD06AE781}" srcOrd="3" destOrd="0" parTransId="{95B32466-87B6-4CDD-A0D3-3634D8BAB85D}" sibTransId="{7328016D-14AB-4AFE-A2F3-CA38EDE698CF}"/>
    <dgm:cxn modelId="{F0972665-D2EC-4128-8F5E-BC48483CD7B9}" type="presOf" srcId="{BA24EDF6-A201-4799-A5B2-54DE44377619}" destId="{CC47DACB-043F-46DF-95AF-1065B17C1260}" srcOrd="0" destOrd="7" presId="urn:microsoft.com/office/officeart/2005/8/layout/hList1"/>
    <dgm:cxn modelId="{78D2D345-C997-4B29-A3FC-C2FDAA0EA855}" type="presOf" srcId="{31DD6646-FDDB-4EA3-8E98-1BE4CB7597E5}" destId="{972E883E-2846-4B4C-B562-91968A1BCB5F}" srcOrd="0" destOrd="0" presId="urn:microsoft.com/office/officeart/2005/8/layout/hList1"/>
    <dgm:cxn modelId="{4078EE6D-DBE3-4B51-90C3-BF523D9DA82D}" srcId="{D0F16D94-6210-4633-A6FA-F495B6519013}" destId="{84FD886D-4071-4986-873C-79335159A780}" srcOrd="2" destOrd="0" parTransId="{541787AE-B980-4737-9F20-1F6F7DD5A20E}" sibTransId="{36CC2A35-C7D3-4051-80DA-D0890172B2B4}"/>
    <dgm:cxn modelId="{01F44D5A-E75F-434B-A8E3-44F95953906A}" srcId="{1FC1881C-A980-4A87-BC58-AC982FE9785A}" destId="{31DD6646-FDDB-4EA3-8E98-1BE4CB7597E5}" srcOrd="1" destOrd="0" parTransId="{7686C796-BDA9-4148-8536-752EE0CAE2BC}" sibTransId="{32A1BA4E-0A19-4585-A288-84EA51864DFB}"/>
    <dgm:cxn modelId="{C4A69283-EC0F-4210-9FF2-95D36AE050BC}" srcId="{31DD6646-FDDB-4EA3-8E98-1BE4CB7597E5}" destId="{1F1733CC-7A73-4DDE-8FC8-5B195B3F44D6}" srcOrd="2" destOrd="0" parTransId="{246D6486-3D4B-4ECD-81BD-47B9F7705EE6}" sibTransId="{1406D2E1-8C3F-4BEC-B7F9-00F739E4C0B8}"/>
    <dgm:cxn modelId="{15F80285-F69B-4B25-B9C8-A72C93F842C7}" srcId="{31DD6646-FDDB-4EA3-8E98-1BE4CB7597E5}" destId="{A69BF967-35C9-42CC-9F91-0E7E6C26BD1D}" srcOrd="0" destOrd="0" parTransId="{1D3E4CBB-1246-4214-9E77-E2F866DAE906}" sibTransId="{D27CC927-EFDA-4B8F-A519-FD220B2EADE3}"/>
    <dgm:cxn modelId="{E6AE6787-BCA7-4A74-B8D5-738787FEEB64}" type="presOf" srcId="{A69BF967-35C9-42CC-9F91-0E7E6C26BD1D}" destId="{CC47DACB-043F-46DF-95AF-1065B17C1260}" srcOrd="0" destOrd="0" presId="urn:microsoft.com/office/officeart/2005/8/layout/hList1"/>
    <dgm:cxn modelId="{F7322E8B-28CE-4150-B839-B28981F53A20}" type="presOf" srcId="{1FC1881C-A980-4A87-BC58-AC982FE9785A}" destId="{5D7B435D-EAA3-4F8F-9CFF-67F53030C262}" srcOrd="0" destOrd="0" presId="urn:microsoft.com/office/officeart/2005/8/layout/hList1"/>
    <dgm:cxn modelId="{EAD53994-B58E-4C8C-AAF8-997E7CE50C6E}" srcId="{1FC1881C-A980-4A87-BC58-AC982FE9785A}" destId="{893B7FE5-621D-4FA8-AD73-9F764C7F096F}" srcOrd="0" destOrd="0" parTransId="{055ADCB7-B99C-4CE2-B548-D9E2A997F722}" sibTransId="{CE5B53C6-B26A-4857-8358-C908320D5F7E}"/>
    <dgm:cxn modelId="{B750FF98-A257-4CF0-81A7-5564B7944078}" srcId="{9D633FFE-B420-40FD-ABA1-005E5ADFC5AE}" destId="{D4B91387-07C8-4C28-851A-3BA1DDE46023}" srcOrd="1" destOrd="0" parTransId="{43D473C9-2375-4989-8554-1D5D250BC559}" sibTransId="{A9C9C5D9-4556-415D-98A7-FFFC56178B31}"/>
    <dgm:cxn modelId="{C408BE9C-47DF-471B-8225-EFA978D125A7}" srcId="{31DD6646-FDDB-4EA3-8E98-1BE4CB7597E5}" destId="{D0F16D94-6210-4633-A6FA-F495B6519013}" srcOrd="1" destOrd="0" parTransId="{FEB5C265-53BD-4CFC-A6A4-7633DA6B0B10}" sibTransId="{97B75322-4C0D-49C3-9F59-085E65AED165}"/>
    <dgm:cxn modelId="{E8B45AAD-128F-4C80-B3A0-453177B9BCB9}" type="presOf" srcId="{3EE4769B-D862-40FB-9137-7C7B5158E990}" destId="{E3EB0056-047D-432C-9381-9FD70766D4BC}" srcOrd="0" destOrd="3" presId="urn:microsoft.com/office/officeart/2005/8/layout/hList1"/>
    <dgm:cxn modelId="{54465AAE-3AC2-49CA-BC6C-9787B3510E6C}" type="presOf" srcId="{9D633FFE-B420-40FD-ABA1-005E5ADFC5AE}" destId="{E3EB0056-047D-432C-9381-9FD70766D4BC}" srcOrd="0" destOrd="0" presId="urn:microsoft.com/office/officeart/2005/8/layout/hList1"/>
    <dgm:cxn modelId="{0A7092BA-F5BB-43B3-9C2C-9D4BF1CF4995}" srcId="{1F1733CC-7A73-4DDE-8FC8-5B195B3F44D6}" destId="{9D1F3EA3-C47D-4EA5-A066-08BC87A7A0CE}" srcOrd="0" destOrd="0" parTransId="{8F6D3FA2-D182-4742-BE18-615B3F53F4F7}" sibTransId="{CA9D4864-F9F9-49CA-BE81-B7739BF51CA8}"/>
    <dgm:cxn modelId="{74C354C2-C79E-45E8-9B37-01E5DFBC827E}" srcId="{1F1733CC-7A73-4DDE-8FC8-5B195B3F44D6}" destId="{BA24EDF6-A201-4799-A5B2-54DE44377619}" srcOrd="1" destOrd="0" parTransId="{6FC0C29B-E189-42B4-9503-F1A2CD16F1F5}" sibTransId="{46BF3DB1-BA9B-4999-BCDF-76DFDF0D3011}"/>
    <dgm:cxn modelId="{0B1143C5-7CEE-4E14-B91E-C359E08DF278}" srcId="{9D633FFE-B420-40FD-ABA1-005E5ADFC5AE}" destId="{5F1A4DAE-9E03-46EE-A2D4-7476DCC37BBC}" srcOrd="0" destOrd="0" parTransId="{D0B42891-4BE1-4967-8040-78465523F6C3}" sibTransId="{EB7CC948-1E62-4ED4-863A-7E996D411F15}"/>
    <dgm:cxn modelId="{5130E0C7-0AA7-4153-821F-88555A1A680E}" type="presOf" srcId="{5F1A4DAE-9E03-46EE-A2D4-7476DCC37BBC}" destId="{E3EB0056-047D-432C-9381-9FD70766D4BC}" srcOrd="0" destOrd="1" presId="urn:microsoft.com/office/officeart/2005/8/layout/hList1"/>
    <dgm:cxn modelId="{357047CD-B6F3-4089-A932-7BEE794D41A2}" type="presOf" srcId="{9D1F3EA3-C47D-4EA5-A066-08BC87A7A0CE}" destId="{CC47DACB-043F-46DF-95AF-1065B17C1260}" srcOrd="0" destOrd="6" presId="urn:microsoft.com/office/officeart/2005/8/layout/hList1"/>
    <dgm:cxn modelId="{852173CE-C6B5-426B-B9AF-E451617E5B76}" type="presOf" srcId="{1F1ECE02-5FFD-47C7-BF60-6312ADBE9658}" destId="{CC47DACB-043F-46DF-95AF-1065B17C1260}" srcOrd="0" destOrd="2" presId="urn:microsoft.com/office/officeart/2005/8/layout/hList1"/>
    <dgm:cxn modelId="{E438AAD9-2C77-4435-9304-5E754832FC21}" type="presOf" srcId="{F461D176-799E-438F-9E1A-B5B9B86579AA}" destId="{CC47DACB-043F-46DF-95AF-1065B17C1260}" srcOrd="0" destOrd="3" presId="urn:microsoft.com/office/officeart/2005/8/layout/hList1"/>
    <dgm:cxn modelId="{1D5F86DD-F20B-4FFF-8722-09F3AF35D9C1}" type="presOf" srcId="{84FD886D-4071-4986-873C-79335159A780}" destId="{CC47DACB-043F-46DF-95AF-1065B17C1260}" srcOrd="0" destOrd="4" presId="urn:microsoft.com/office/officeart/2005/8/layout/hList1"/>
    <dgm:cxn modelId="{34168DDE-0EDD-4083-8160-710F6968CC19}" srcId="{D0F16D94-6210-4633-A6FA-F495B6519013}" destId="{F461D176-799E-438F-9E1A-B5B9B86579AA}" srcOrd="1" destOrd="0" parTransId="{53D57075-F3C1-41DD-B647-7270EEA22304}" sibTransId="{E5F53347-966C-444B-BDF9-558D6F06BC0E}"/>
    <dgm:cxn modelId="{4168F9E2-4CC3-46F2-9334-DCAD793A8532}" srcId="{9D633FFE-B420-40FD-ABA1-005E5ADFC5AE}" destId="{3EE4769B-D862-40FB-9137-7C7B5158E990}" srcOrd="2" destOrd="0" parTransId="{03A0D24C-9BD0-49ED-A3CA-A941E6EE636A}" sibTransId="{EDBAE72B-2136-4FE7-9DDC-750ED5CB5B1A}"/>
    <dgm:cxn modelId="{1B8B1AEC-B8E9-44BE-A9CC-A6B1B3D7DA5D}" type="presOf" srcId="{D4B91387-07C8-4C28-851A-3BA1DDE46023}" destId="{E3EB0056-047D-432C-9381-9FD70766D4BC}" srcOrd="0" destOrd="2" presId="urn:microsoft.com/office/officeart/2005/8/layout/hList1"/>
    <dgm:cxn modelId="{2EC554F2-3BF6-42FD-B9FB-02AD1450F900}" type="presOf" srcId="{1F1733CC-7A73-4DDE-8FC8-5B195B3F44D6}" destId="{CC47DACB-043F-46DF-95AF-1065B17C1260}" srcOrd="0" destOrd="5" presId="urn:microsoft.com/office/officeart/2005/8/layout/hList1"/>
    <dgm:cxn modelId="{E67780FD-64A5-4D50-957C-69800D5086BD}" srcId="{D0F16D94-6210-4633-A6FA-F495B6519013}" destId="{1F1ECE02-5FFD-47C7-BF60-6312ADBE9658}" srcOrd="0" destOrd="0" parTransId="{1B2F44D5-3DBA-4C51-B6B6-517AEA84FE70}" sibTransId="{AB58C3DB-726E-40A8-A229-0D176156EF5A}"/>
    <dgm:cxn modelId="{B2D47647-EDC1-4090-B29F-F064FD08778A}" type="presParOf" srcId="{5D7B435D-EAA3-4F8F-9CFF-67F53030C262}" destId="{B1B54F47-1086-45B5-B5FE-99EEA0205000}" srcOrd="0" destOrd="0" presId="urn:microsoft.com/office/officeart/2005/8/layout/hList1"/>
    <dgm:cxn modelId="{08BC1856-E447-4276-9AAC-7778B78D0FCB}" type="presParOf" srcId="{B1B54F47-1086-45B5-B5FE-99EEA0205000}" destId="{62F41978-C066-45BB-B7D5-C07390298684}" srcOrd="0" destOrd="0" presId="urn:microsoft.com/office/officeart/2005/8/layout/hList1"/>
    <dgm:cxn modelId="{72528DD0-DE8D-454E-BB08-E8FB410E280C}" type="presParOf" srcId="{B1B54F47-1086-45B5-B5FE-99EEA0205000}" destId="{E3EB0056-047D-432C-9381-9FD70766D4BC}" srcOrd="1" destOrd="0" presId="urn:microsoft.com/office/officeart/2005/8/layout/hList1"/>
    <dgm:cxn modelId="{6C55301D-660A-410E-8710-63D48D78D57C}" type="presParOf" srcId="{5D7B435D-EAA3-4F8F-9CFF-67F53030C262}" destId="{21D23025-EB5B-41A8-981D-5669DFE72D5A}" srcOrd="1" destOrd="0" presId="urn:microsoft.com/office/officeart/2005/8/layout/hList1"/>
    <dgm:cxn modelId="{D464456C-C7F9-4BF6-9482-80890F384C54}" type="presParOf" srcId="{5D7B435D-EAA3-4F8F-9CFF-67F53030C262}" destId="{0AD7A087-50BB-4A60-B5C3-2821608089CA}" srcOrd="2" destOrd="0" presId="urn:microsoft.com/office/officeart/2005/8/layout/hList1"/>
    <dgm:cxn modelId="{892DDAC0-70B5-4903-BA59-BA5B13A7953B}" type="presParOf" srcId="{0AD7A087-50BB-4A60-B5C3-2821608089CA}" destId="{972E883E-2846-4B4C-B562-91968A1BCB5F}" srcOrd="0" destOrd="0" presId="urn:microsoft.com/office/officeart/2005/8/layout/hList1"/>
    <dgm:cxn modelId="{AAAEB69B-0B7E-47C9-8CCA-9CBF68BBCD5A}" type="presParOf" srcId="{0AD7A087-50BB-4A60-B5C3-2821608089CA}" destId="{CC47DACB-043F-46DF-95AF-1065B17C126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CD5057-8978-45FB-9E24-0F86301182B2}"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FEE27B1F-5E12-4096-B842-566527C00B9F}">
      <dgm:prSet phldrT="[Text]" custT="1"/>
      <dgm:spPr/>
      <dgm:t>
        <a:bodyPr/>
        <a:lstStyle/>
        <a:p>
          <a:pPr algn="l"/>
          <a:r>
            <a:rPr lang="en-US" sz="3600" dirty="0"/>
            <a:t>Yes, if:</a:t>
          </a:r>
        </a:p>
      </dgm:t>
    </dgm:pt>
    <dgm:pt modelId="{5EA9673D-1198-46E8-AA83-F3A6DAD9F469}" type="parTrans" cxnId="{D64EBC72-CE95-4371-88C4-86D49C9F2CC9}">
      <dgm:prSet/>
      <dgm:spPr/>
      <dgm:t>
        <a:bodyPr/>
        <a:lstStyle/>
        <a:p>
          <a:endParaRPr lang="en-US"/>
        </a:p>
      </dgm:t>
    </dgm:pt>
    <dgm:pt modelId="{8602AB09-042F-4A0E-8D72-B9BDF32E937F}" type="sibTrans" cxnId="{D64EBC72-CE95-4371-88C4-86D49C9F2CC9}">
      <dgm:prSet/>
      <dgm:spPr/>
      <dgm:t>
        <a:bodyPr/>
        <a:lstStyle/>
        <a:p>
          <a:endParaRPr lang="en-US"/>
        </a:p>
      </dgm:t>
    </dgm:pt>
    <dgm:pt modelId="{31D87F62-5993-47D1-9BA5-F1422E52F876}">
      <dgm:prSet phldrT="[Text]" custT="1"/>
      <dgm:spPr>
        <a:solidFill>
          <a:schemeClr val="bg1">
            <a:alpha val="90000"/>
          </a:schemeClr>
        </a:solidFill>
        <a:ln>
          <a:solidFill>
            <a:schemeClr val="tx2">
              <a:alpha val="90000"/>
            </a:schemeClr>
          </a:solidFill>
        </a:ln>
      </dgm:spPr>
      <dgm:t>
        <a:bodyPr/>
        <a:lstStyle/>
        <a:p>
          <a:r>
            <a:rPr lang="en-US" sz="2800" dirty="0"/>
            <a:t>New offerings (plan options)</a:t>
          </a:r>
        </a:p>
      </dgm:t>
    </dgm:pt>
    <dgm:pt modelId="{6F6BA632-44D1-41E0-A402-60CBB62AC0C7}" type="parTrans" cxnId="{C80C3D2D-6380-48C8-B441-1AACA3EB956B}">
      <dgm:prSet/>
      <dgm:spPr/>
      <dgm:t>
        <a:bodyPr/>
        <a:lstStyle/>
        <a:p>
          <a:endParaRPr lang="en-US"/>
        </a:p>
      </dgm:t>
    </dgm:pt>
    <dgm:pt modelId="{0C518E6B-DAB2-4B36-81CA-D8854B482991}" type="sibTrans" cxnId="{C80C3D2D-6380-48C8-B441-1AACA3EB956B}">
      <dgm:prSet/>
      <dgm:spPr/>
      <dgm:t>
        <a:bodyPr/>
        <a:lstStyle/>
        <a:p>
          <a:endParaRPr lang="en-US"/>
        </a:p>
      </dgm:t>
    </dgm:pt>
    <dgm:pt modelId="{FFD12EA8-F564-445A-B112-03172C1C051F}">
      <dgm:prSet phldrT="[Text]" custT="1"/>
      <dgm:spPr>
        <a:solidFill>
          <a:schemeClr val="bg1">
            <a:alpha val="90000"/>
          </a:schemeClr>
        </a:solidFill>
        <a:ln>
          <a:solidFill>
            <a:schemeClr val="tx2">
              <a:alpha val="90000"/>
            </a:schemeClr>
          </a:solidFill>
        </a:ln>
      </dgm:spPr>
      <dgm:t>
        <a:bodyPr/>
        <a:lstStyle/>
        <a:p>
          <a:r>
            <a:rPr lang="en-US" sz="2800" dirty="0"/>
            <a:t>New plans in a package</a:t>
          </a:r>
        </a:p>
      </dgm:t>
    </dgm:pt>
    <dgm:pt modelId="{67B68824-AD11-44D5-8B6B-152001392155}" type="parTrans" cxnId="{5EF0D1CE-51B4-47F5-9F7C-A4E29F2B0FD6}">
      <dgm:prSet/>
      <dgm:spPr/>
      <dgm:t>
        <a:bodyPr/>
        <a:lstStyle/>
        <a:p>
          <a:endParaRPr lang="en-US"/>
        </a:p>
      </dgm:t>
    </dgm:pt>
    <dgm:pt modelId="{80032FCC-8C6A-4ECC-84FE-C803C286CDE3}" type="sibTrans" cxnId="{5EF0D1CE-51B4-47F5-9F7C-A4E29F2B0FD6}">
      <dgm:prSet/>
      <dgm:spPr/>
      <dgm:t>
        <a:bodyPr/>
        <a:lstStyle/>
        <a:p>
          <a:endParaRPr lang="en-US"/>
        </a:p>
      </dgm:t>
    </dgm:pt>
    <dgm:pt modelId="{862FDBBC-A896-439A-96D7-AFE4A71C5596}">
      <dgm:prSet phldrT="[Text]" custT="1"/>
      <dgm:spPr>
        <a:solidFill>
          <a:schemeClr val="bg1">
            <a:alpha val="90000"/>
          </a:schemeClr>
        </a:solidFill>
        <a:ln>
          <a:solidFill>
            <a:schemeClr val="tx2">
              <a:alpha val="90000"/>
            </a:schemeClr>
          </a:solidFill>
        </a:ln>
      </dgm:spPr>
      <dgm:t>
        <a:bodyPr/>
        <a:lstStyle/>
        <a:p>
          <a:r>
            <a:rPr lang="en-US" sz="2800" dirty="0"/>
            <a:t>No longer offering certain plans</a:t>
          </a:r>
        </a:p>
      </dgm:t>
    </dgm:pt>
    <dgm:pt modelId="{8C88B6FA-20CB-4C49-8541-3E797ACB8204}" type="parTrans" cxnId="{C57B7BD3-A06B-40E1-9810-F95ECD31F1F7}">
      <dgm:prSet/>
      <dgm:spPr/>
      <dgm:t>
        <a:bodyPr/>
        <a:lstStyle/>
        <a:p>
          <a:endParaRPr lang="en-US"/>
        </a:p>
      </dgm:t>
    </dgm:pt>
    <dgm:pt modelId="{ED5DF6BA-A46D-478C-8673-C97832727110}" type="sibTrans" cxnId="{C57B7BD3-A06B-40E1-9810-F95ECD31F1F7}">
      <dgm:prSet/>
      <dgm:spPr/>
      <dgm:t>
        <a:bodyPr/>
        <a:lstStyle/>
        <a:p>
          <a:endParaRPr lang="en-US"/>
        </a:p>
      </dgm:t>
    </dgm:pt>
    <dgm:pt modelId="{C7C72E68-A744-4729-B284-E14F09336AB2}">
      <dgm:prSet phldrT="[Text]" custT="1"/>
      <dgm:spPr>
        <a:solidFill>
          <a:schemeClr val="bg1">
            <a:alpha val="90000"/>
          </a:schemeClr>
        </a:solidFill>
        <a:ln>
          <a:solidFill>
            <a:schemeClr val="tx2">
              <a:alpha val="90000"/>
            </a:schemeClr>
          </a:solidFill>
        </a:ln>
      </dgm:spPr>
      <dgm:t>
        <a:bodyPr/>
        <a:lstStyle/>
        <a:p>
          <a:r>
            <a:rPr lang="en-US" sz="2800" dirty="0"/>
            <a:t>Rate changes for employee monthly contribution</a:t>
          </a:r>
        </a:p>
      </dgm:t>
    </dgm:pt>
    <dgm:pt modelId="{A010F183-BF58-4633-BCD1-5DE2C839AA79}" type="parTrans" cxnId="{344669F7-F2D4-4655-9FF4-A2CD3EB46581}">
      <dgm:prSet/>
      <dgm:spPr/>
      <dgm:t>
        <a:bodyPr/>
        <a:lstStyle/>
        <a:p>
          <a:endParaRPr lang="en-US"/>
        </a:p>
      </dgm:t>
    </dgm:pt>
    <dgm:pt modelId="{24A8A680-FFEF-4C41-B3B0-117E9773DE15}" type="sibTrans" cxnId="{344669F7-F2D4-4655-9FF4-A2CD3EB46581}">
      <dgm:prSet/>
      <dgm:spPr/>
      <dgm:t>
        <a:bodyPr/>
        <a:lstStyle/>
        <a:p>
          <a:endParaRPr lang="en-US"/>
        </a:p>
      </dgm:t>
    </dgm:pt>
    <dgm:pt modelId="{E285ADB2-2E8C-4624-9BC0-A273BB894A33}">
      <dgm:prSet phldrT="[Text]" custT="1"/>
      <dgm:spPr>
        <a:solidFill>
          <a:schemeClr val="bg1">
            <a:alpha val="90000"/>
          </a:schemeClr>
        </a:solidFill>
        <a:ln>
          <a:solidFill>
            <a:schemeClr val="tx2">
              <a:alpha val="90000"/>
            </a:schemeClr>
          </a:solidFill>
        </a:ln>
      </dgm:spPr>
      <dgm:t>
        <a:bodyPr/>
        <a:lstStyle/>
        <a:p>
          <a:r>
            <a:rPr lang="en-US" sz="2800" dirty="0"/>
            <a:t>Offer of coverage or Safe Harbor Code changes</a:t>
          </a:r>
        </a:p>
      </dgm:t>
    </dgm:pt>
    <dgm:pt modelId="{342F2F76-EBEF-4719-B2E9-8A00AE0DF633}" type="parTrans" cxnId="{2DE272B8-DA93-4401-9674-354486B0D6E4}">
      <dgm:prSet/>
      <dgm:spPr/>
      <dgm:t>
        <a:bodyPr/>
        <a:lstStyle/>
        <a:p>
          <a:endParaRPr lang="en-US"/>
        </a:p>
      </dgm:t>
    </dgm:pt>
    <dgm:pt modelId="{17D13CFD-64A1-43AB-B8CD-B1162B32B05A}" type="sibTrans" cxnId="{2DE272B8-DA93-4401-9674-354486B0D6E4}">
      <dgm:prSet/>
      <dgm:spPr/>
      <dgm:t>
        <a:bodyPr/>
        <a:lstStyle/>
        <a:p>
          <a:endParaRPr lang="en-US"/>
        </a:p>
      </dgm:t>
    </dgm:pt>
    <dgm:pt modelId="{676FD904-95F6-4C19-BC8A-0DA685865A7D}" type="pres">
      <dgm:prSet presAssocID="{61CD5057-8978-45FB-9E24-0F86301182B2}" presName="Name0" presStyleCnt="0">
        <dgm:presLayoutVars>
          <dgm:dir/>
          <dgm:animLvl val="lvl"/>
          <dgm:resizeHandles val="exact"/>
        </dgm:presLayoutVars>
      </dgm:prSet>
      <dgm:spPr/>
    </dgm:pt>
    <dgm:pt modelId="{8B72E9E2-2A8D-41FE-B09A-218869E4F6F0}" type="pres">
      <dgm:prSet presAssocID="{FEE27B1F-5E12-4096-B842-566527C00B9F}" presName="composite" presStyleCnt="0"/>
      <dgm:spPr/>
    </dgm:pt>
    <dgm:pt modelId="{A9F017BD-C1F9-4C8A-A095-58881CC204A0}" type="pres">
      <dgm:prSet presAssocID="{FEE27B1F-5E12-4096-B842-566527C00B9F}" presName="parTx" presStyleLbl="alignNode1" presStyleIdx="0" presStyleCnt="1" custScaleY="100000" custLinFactNeighborY="-3414">
        <dgm:presLayoutVars>
          <dgm:chMax val="0"/>
          <dgm:chPref val="0"/>
          <dgm:bulletEnabled val="1"/>
        </dgm:presLayoutVars>
      </dgm:prSet>
      <dgm:spPr/>
    </dgm:pt>
    <dgm:pt modelId="{69989A22-C94E-4E1A-94DD-F0EFD2A48E4C}" type="pres">
      <dgm:prSet presAssocID="{FEE27B1F-5E12-4096-B842-566527C00B9F}" presName="desTx" presStyleLbl="alignAccFollowNode1" presStyleIdx="0" presStyleCnt="1">
        <dgm:presLayoutVars>
          <dgm:bulletEnabled val="1"/>
        </dgm:presLayoutVars>
      </dgm:prSet>
      <dgm:spPr/>
    </dgm:pt>
  </dgm:ptLst>
  <dgm:cxnLst>
    <dgm:cxn modelId="{42CE9817-6839-491A-A924-5D69B964D923}" type="presOf" srcId="{FEE27B1F-5E12-4096-B842-566527C00B9F}" destId="{A9F017BD-C1F9-4C8A-A095-58881CC204A0}" srcOrd="0" destOrd="0" presId="urn:microsoft.com/office/officeart/2005/8/layout/hList1"/>
    <dgm:cxn modelId="{82DAEE24-AA3A-45C6-A015-8E5F0B389F51}" type="presOf" srcId="{862FDBBC-A896-439A-96D7-AFE4A71C5596}" destId="{69989A22-C94E-4E1A-94DD-F0EFD2A48E4C}" srcOrd="0" destOrd="2" presId="urn:microsoft.com/office/officeart/2005/8/layout/hList1"/>
    <dgm:cxn modelId="{AA32E22A-38F8-460A-87FC-D2DF4A7EE834}" type="presOf" srcId="{61CD5057-8978-45FB-9E24-0F86301182B2}" destId="{676FD904-95F6-4C19-BC8A-0DA685865A7D}" srcOrd="0" destOrd="0" presId="urn:microsoft.com/office/officeart/2005/8/layout/hList1"/>
    <dgm:cxn modelId="{C80C3D2D-6380-48C8-B441-1AACA3EB956B}" srcId="{FEE27B1F-5E12-4096-B842-566527C00B9F}" destId="{31D87F62-5993-47D1-9BA5-F1422E52F876}" srcOrd="0" destOrd="0" parTransId="{6F6BA632-44D1-41E0-A402-60CBB62AC0C7}" sibTransId="{0C518E6B-DAB2-4B36-81CA-D8854B482991}"/>
    <dgm:cxn modelId="{4D79B42D-B197-448C-BC6E-5900BB9090A6}" type="presOf" srcId="{FFD12EA8-F564-445A-B112-03172C1C051F}" destId="{69989A22-C94E-4E1A-94DD-F0EFD2A48E4C}" srcOrd="0" destOrd="1" presId="urn:microsoft.com/office/officeart/2005/8/layout/hList1"/>
    <dgm:cxn modelId="{FD134171-B575-40A4-8829-22B88E0ADC17}" type="presOf" srcId="{31D87F62-5993-47D1-9BA5-F1422E52F876}" destId="{69989A22-C94E-4E1A-94DD-F0EFD2A48E4C}" srcOrd="0" destOrd="0" presId="urn:microsoft.com/office/officeart/2005/8/layout/hList1"/>
    <dgm:cxn modelId="{D64EBC72-CE95-4371-88C4-86D49C9F2CC9}" srcId="{61CD5057-8978-45FB-9E24-0F86301182B2}" destId="{FEE27B1F-5E12-4096-B842-566527C00B9F}" srcOrd="0" destOrd="0" parTransId="{5EA9673D-1198-46E8-AA83-F3A6DAD9F469}" sibTransId="{8602AB09-042F-4A0E-8D72-B9BDF32E937F}"/>
    <dgm:cxn modelId="{87638689-A1BE-43B2-8DA3-594C7A10A5AB}" type="presOf" srcId="{E285ADB2-2E8C-4624-9BC0-A273BB894A33}" destId="{69989A22-C94E-4E1A-94DD-F0EFD2A48E4C}" srcOrd="0" destOrd="4" presId="urn:microsoft.com/office/officeart/2005/8/layout/hList1"/>
    <dgm:cxn modelId="{A0E0D89F-14A6-4F8B-ABC6-CF6BE42AA39D}" type="presOf" srcId="{C7C72E68-A744-4729-B284-E14F09336AB2}" destId="{69989A22-C94E-4E1A-94DD-F0EFD2A48E4C}" srcOrd="0" destOrd="3" presId="urn:microsoft.com/office/officeart/2005/8/layout/hList1"/>
    <dgm:cxn modelId="{2DE272B8-DA93-4401-9674-354486B0D6E4}" srcId="{FEE27B1F-5E12-4096-B842-566527C00B9F}" destId="{E285ADB2-2E8C-4624-9BC0-A273BB894A33}" srcOrd="2" destOrd="0" parTransId="{342F2F76-EBEF-4719-B2E9-8A00AE0DF633}" sibTransId="{17D13CFD-64A1-43AB-B8CD-B1162B32B05A}"/>
    <dgm:cxn modelId="{5EF0D1CE-51B4-47F5-9F7C-A4E29F2B0FD6}" srcId="{31D87F62-5993-47D1-9BA5-F1422E52F876}" destId="{FFD12EA8-F564-445A-B112-03172C1C051F}" srcOrd="0" destOrd="0" parTransId="{67B68824-AD11-44D5-8B6B-152001392155}" sibTransId="{80032FCC-8C6A-4ECC-84FE-C803C286CDE3}"/>
    <dgm:cxn modelId="{C57B7BD3-A06B-40E1-9810-F95ECD31F1F7}" srcId="{31D87F62-5993-47D1-9BA5-F1422E52F876}" destId="{862FDBBC-A896-439A-96D7-AFE4A71C5596}" srcOrd="1" destOrd="0" parTransId="{8C88B6FA-20CB-4C49-8541-3E797ACB8204}" sibTransId="{ED5DF6BA-A46D-478C-8673-C97832727110}"/>
    <dgm:cxn modelId="{344669F7-F2D4-4655-9FF4-A2CD3EB46581}" srcId="{FEE27B1F-5E12-4096-B842-566527C00B9F}" destId="{C7C72E68-A744-4729-B284-E14F09336AB2}" srcOrd="1" destOrd="0" parTransId="{A010F183-BF58-4633-BCD1-5DE2C839AA79}" sibTransId="{24A8A680-FFEF-4C41-B3B0-117E9773DE15}"/>
    <dgm:cxn modelId="{F177301F-4813-4047-B6F7-0896F4871484}" type="presParOf" srcId="{676FD904-95F6-4C19-BC8A-0DA685865A7D}" destId="{8B72E9E2-2A8D-41FE-B09A-218869E4F6F0}" srcOrd="0" destOrd="0" presId="urn:microsoft.com/office/officeart/2005/8/layout/hList1"/>
    <dgm:cxn modelId="{B689603A-5508-47F8-818D-1542A6BB3121}" type="presParOf" srcId="{8B72E9E2-2A8D-41FE-B09A-218869E4F6F0}" destId="{A9F017BD-C1F9-4C8A-A095-58881CC204A0}" srcOrd="0" destOrd="0" presId="urn:microsoft.com/office/officeart/2005/8/layout/hList1"/>
    <dgm:cxn modelId="{E5B9D8CE-338F-49AC-88BE-41E09D52DAC5}" type="presParOf" srcId="{8B72E9E2-2A8D-41FE-B09A-218869E4F6F0}" destId="{69989A22-C94E-4E1A-94DD-F0EFD2A48E4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B4A7CA-3993-4035-9F38-1AB77928AE3D}" type="doc">
      <dgm:prSet loTypeId="urn:microsoft.com/office/officeart/2005/8/layout/hierarchy2" loCatId="hierarchy" qsTypeId="urn:microsoft.com/office/officeart/2005/8/quickstyle/simple5" qsCatId="simple" csTypeId="urn:microsoft.com/office/officeart/2005/8/colors/accent2_2" csCatId="accent2" phldr="1"/>
      <dgm:spPr/>
      <dgm:t>
        <a:bodyPr/>
        <a:lstStyle/>
        <a:p>
          <a:endParaRPr lang="en-US"/>
        </a:p>
      </dgm:t>
    </dgm:pt>
    <dgm:pt modelId="{389682D9-DD7C-40C4-90F8-C93F8D1513A4}">
      <dgm:prSet phldrT="[Text]"/>
      <dgm:spPr/>
      <dgm:t>
        <a:bodyPr/>
        <a:lstStyle/>
        <a:p>
          <a:r>
            <a:rPr lang="en-US" dirty="0">
              <a:latin typeface="Calibri" panose="020F0502020204030204" pitchFamily="34" charset="0"/>
            </a:rPr>
            <a:t>Benefit Package</a:t>
          </a:r>
        </a:p>
      </dgm:t>
    </dgm:pt>
    <dgm:pt modelId="{C7F45D25-E23B-468B-B16B-4354A12237B6}" type="parTrans" cxnId="{7A6A877D-ACFE-4149-B102-62D37D70F2CA}">
      <dgm:prSet/>
      <dgm:spPr/>
      <dgm:t>
        <a:bodyPr/>
        <a:lstStyle/>
        <a:p>
          <a:endParaRPr lang="en-US">
            <a:latin typeface="Calibri" panose="020F0502020204030204" pitchFamily="34" charset="0"/>
          </a:endParaRPr>
        </a:p>
      </dgm:t>
    </dgm:pt>
    <dgm:pt modelId="{0BA0633B-5998-4938-A35E-A4A7FB4E5C69}" type="sibTrans" cxnId="{7A6A877D-ACFE-4149-B102-62D37D70F2CA}">
      <dgm:prSet/>
      <dgm:spPr/>
      <dgm:t>
        <a:bodyPr/>
        <a:lstStyle/>
        <a:p>
          <a:endParaRPr lang="en-US">
            <a:latin typeface="Calibri" panose="020F0502020204030204" pitchFamily="34" charset="0"/>
          </a:endParaRPr>
        </a:p>
      </dgm:t>
    </dgm:pt>
    <dgm:pt modelId="{F877998F-F2DB-4B2A-9E3B-7E9432A2B780}">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a:latin typeface="Calibri" panose="020F0502020204030204" pitchFamily="34" charset="0"/>
            </a:rPr>
            <a:t>Insurance Plan</a:t>
          </a:r>
        </a:p>
      </dgm:t>
    </dgm:pt>
    <dgm:pt modelId="{66785038-971F-42D6-B9DD-D41D91D2DD54}" type="parTrans" cxnId="{34035C3C-D1C3-40CF-B937-7FBA5E736A69}">
      <dgm:prSet/>
      <dgm:spPr/>
      <dgm:t>
        <a:bodyPr/>
        <a:lstStyle/>
        <a:p>
          <a:endParaRPr lang="en-US">
            <a:latin typeface="Calibri" panose="020F0502020204030204" pitchFamily="34" charset="0"/>
          </a:endParaRPr>
        </a:p>
      </dgm:t>
    </dgm:pt>
    <dgm:pt modelId="{55BEC722-9FFE-4818-90C7-58947C97C493}" type="sibTrans" cxnId="{34035C3C-D1C3-40CF-B937-7FBA5E736A69}">
      <dgm:prSet/>
      <dgm:spPr/>
      <dgm:t>
        <a:bodyPr/>
        <a:lstStyle/>
        <a:p>
          <a:endParaRPr lang="en-US">
            <a:latin typeface="Calibri" panose="020F0502020204030204" pitchFamily="34" charset="0"/>
          </a:endParaRPr>
        </a:p>
      </dgm:t>
    </dgm:pt>
    <dgm:pt modelId="{14C7C1AD-AE21-4F12-A4F5-95F23643230E}">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a:latin typeface="Calibri" panose="020F0502020204030204" pitchFamily="34" charset="0"/>
            </a:rPr>
            <a:t>Insurance Plan</a:t>
          </a:r>
        </a:p>
      </dgm:t>
    </dgm:pt>
    <dgm:pt modelId="{8712FCC1-2DE3-48FC-A3B6-DFE710B27FA3}" type="parTrans" cxnId="{9FD84DFB-E768-402F-AF31-AC53BB82BDCE}">
      <dgm:prSet/>
      <dgm:spPr/>
      <dgm:t>
        <a:bodyPr/>
        <a:lstStyle/>
        <a:p>
          <a:endParaRPr lang="en-US">
            <a:latin typeface="Calibri" panose="020F0502020204030204" pitchFamily="34" charset="0"/>
          </a:endParaRPr>
        </a:p>
      </dgm:t>
    </dgm:pt>
    <dgm:pt modelId="{7B0B299D-963A-4449-A10F-878B9240D251}" type="sibTrans" cxnId="{9FD84DFB-E768-402F-AF31-AC53BB82BDCE}">
      <dgm:prSet/>
      <dgm:spPr/>
      <dgm:t>
        <a:bodyPr/>
        <a:lstStyle/>
        <a:p>
          <a:endParaRPr lang="en-US">
            <a:latin typeface="Calibri" panose="020F0502020204030204" pitchFamily="34" charset="0"/>
          </a:endParaRPr>
        </a:p>
      </dgm:t>
    </dgm:pt>
    <dgm:pt modelId="{B03E4587-8C4E-4A86-974F-F71F8EDA21ED}">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a:latin typeface="Calibri" panose="020F0502020204030204" pitchFamily="34" charset="0"/>
            </a:rPr>
            <a:t>Insurance Plan</a:t>
          </a:r>
        </a:p>
      </dgm:t>
    </dgm:pt>
    <dgm:pt modelId="{AFA9416C-6227-4AF2-9B7A-E757FA5E4135}" type="parTrans" cxnId="{DF42FB80-9CBA-437A-A733-74E7A30FE560}">
      <dgm:prSet/>
      <dgm:spPr/>
      <dgm:t>
        <a:bodyPr/>
        <a:lstStyle/>
        <a:p>
          <a:endParaRPr lang="en-US">
            <a:latin typeface="Calibri" panose="020F0502020204030204" pitchFamily="34" charset="0"/>
          </a:endParaRPr>
        </a:p>
      </dgm:t>
    </dgm:pt>
    <dgm:pt modelId="{DCCCA7BE-D80D-4769-8E11-FFD53614BB7F}" type="sibTrans" cxnId="{DF42FB80-9CBA-437A-A733-74E7A30FE560}">
      <dgm:prSet/>
      <dgm:spPr/>
      <dgm:t>
        <a:bodyPr/>
        <a:lstStyle/>
        <a:p>
          <a:endParaRPr lang="en-US">
            <a:latin typeface="Calibri" panose="020F0502020204030204" pitchFamily="34" charset="0"/>
          </a:endParaRPr>
        </a:p>
      </dgm:t>
    </dgm:pt>
    <dgm:pt modelId="{76A3965F-157D-401E-B521-955BF851FB19}">
      <dgm:prSet phldrT="[Text]"/>
      <dgm:spPr/>
      <dgm:t>
        <a:bodyPr/>
        <a:lstStyle/>
        <a:p>
          <a:r>
            <a:rPr lang="en-US">
              <a:latin typeface="Calibri" panose="020F0502020204030204" pitchFamily="34" charset="0"/>
            </a:rPr>
            <a:t>Benefit Package</a:t>
          </a:r>
          <a:endParaRPr lang="en-US" dirty="0">
            <a:latin typeface="Calibri" panose="020F0502020204030204" pitchFamily="34" charset="0"/>
          </a:endParaRPr>
        </a:p>
      </dgm:t>
    </dgm:pt>
    <dgm:pt modelId="{ED44D3DF-2D8D-4AD4-A49C-5AAD7D85EE5D}" type="parTrans" cxnId="{EEB91911-4A45-491A-A9B2-AB3F8B0DD735}">
      <dgm:prSet/>
      <dgm:spPr/>
      <dgm:t>
        <a:bodyPr/>
        <a:lstStyle/>
        <a:p>
          <a:endParaRPr lang="en-US">
            <a:latin typeface="Calibri" panose="020F0502020204030204" pitchFamily="34" charset="0"/>
          </a:endParaRPr>
        </a:p>
      </dgm:t>
    </dgm:pt>
    <dgm:pt modelId="{A2EE9AF3-6743-4F57-BD42-EE0A35A64F80}" type="sibTrans" cxnId="{EEB91911-4A45-491A-A9B2-AB3F8B0DD735}">
      <dgm:prSet/>
      <dgm:spPr/>
      <dgm:t>
        <a:bodyPr/>
        <a:lstStyle/>
        <a:p>
          <a:endParaRPr lang="en-US">
            <a:latin typeface="Calibri" panose="020F0502020204030204" pitchFamily="34" charset="0"/>
          </a:endParaRPr>
        </a:p>
      </dgm:t>
    </dgm:pt>
    <dgm:pt modelId="{ED003956-01CB-4B52-9065-B9E314329605}">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a:latin typeface="Calibri" panose="020F0502020204030204" pitchFamily="34" charset="0"/>
            </a:rPr>
            <a:t>Insurance Plan</a:t>
          </a:r>
        </a:p>
      </dgm:t>
    </dgm:pt>
    <dgm:pt modelId="{B6B5C11D-65F0-42CC-81EE-FCB9A9C2C02A}" type="parTrans" cxnId="{1DAA86E5-053A-44D0-ACE6-D066FA3D6BAC}">
      <dgm:prSet/>
      <dgm:spPr/>
      <dgm:t>
        <a:bodyPr/>
        <a:lstStyle/>
        <a:p>
          <a:endParaRPr lang="en-US">
            <a:latin typeface="Calibri" panose="020F0502020204030204" pitchFamily="34" charset="0"/>
          </a:endParaRPr>
        </a:p>
      </dgm:t>
    </dgm:pt>
    <dgm:pt modelId="{81D5E5DA-8ED0-4C80-8902-A9E874C8D13D}" type="sibTrans" cxnId="{1DAA86E5-053A-44D0-ACE6-D066FA3D6BAC}">
      <dgm:prSet/>
      <dgm:spPr/>
      <dgm:t>
        <a:bodyPr/>
        <a:lstStyle/>
        <a:p>
          <a:endParaRPr lang="en-US">
            <a:latin typeface="Calibri" panose="020F0502020204030204" pitchFamily="34" charset="0"/>
          </a:endParaRPr>
        </a:p>
      </dgm:t>
    </dgm:pt>
    <dgm:pt modelId="{134EAB68-B664-43F2-BF97-ACFF1A104057}" type="pres">
      <dgm:prSet presAssocID="{80B4A7CA-3993-4035-9F38-1AB77928AE3D}" presName="diagram" presStyleCnt="0">
        <dgm:presLayoutVars>
          <dgm:chPref val="1"/>
          <dgm:dir/>
          <dgm:animOne val="branch"/>
          <dgm:animLvl val="lvl"/>
          <dgm:resizeHandles val="exact"/>
        </dgm:presLayoutVars>
      </dgm:prSet>
      <dgm:spPr/>
    </dgm:pt>
    <dgm:pt modelId="{24EB8EBC-652E-4688-8280-620C30F54508}" type="pres">
      <dgm:prSet presAssocID="{389682D9-DD7C-40C4-90F8-C93F8D1513A4}" presName="root1" presStyleCnt="0"/>
      <dgm:spPr/>
    </dgm:pt>
    <dgm:pt modelId="{09FE21D6-E81A-45FB-AD12-F4097B6028F1}" type="pres">
      <dgm:prSet presAssocID="{389682D9-DD7C-40C4-90F8-C93F8D1513A4}" presName="LevelOneTextNode" presStyleLbl="node0" presStyleIdx="0" presStyleCnt="2">
        <dgm:presLayoutVars>
          <dgm:chPref val="3"/>
        </dgm:presLayoutVars>
      </dgm:prSet>
      <dgm:spPr/>
    </dgm:pt>
    <dgm:pt modelId="{95DE1F7A-00E2-48F8-BC89-CC1E57F6D1A0}" type="pres">
      <dgm:prSet presAssocID="{389682D9-DD7C-40C4-90F8-C93F8D1513A4}" presName="level2hierChild" presStyleCnt="0"/>
      <dgm:spPr/>
    </dgm:pt>
    <dgm:pt modelId="{E15F8705-E7E4-48A5-98FF-3355AD1DA3DC}" type="pres">
      <dgm:prSet presAssocID="{66785038-971F-42D6-B9DD-D41D91D2DD54}" presName="conn2-1" presStyleLbl="parChTrans1D2" presStyleIdx="0" presStyleCnt="4"/>
      <dgm:spPr/>
    </dgm:pt>
    <dgm:pt modelId="{0E68154F-7EEA-4BC9-8D0D-56498ED75F3E}" type="pres">
      <dgm:prSet presAssocID="{66785038-971F-42D6-B9DD-D41D91D2DD54}" presName="connTx" presStyleLbl="parChTrans1D2" presStyleIdx="0" presStyleCnt="4"/>
      <dgm:spPr/>
    </dgm:pt>
    <dgm:pt modelId="{4CC0F211-219F-42E8-AE8F-28AAF8D7A7BC}" type="pres">
      <dgm:prSet presAssocID="{F877998F-F2DB-4B2A-9E3B-7E9432A2B780}" presName="root2" presStyleCnt="0"/>
      <dgm:spPr/>
    </dgm:pt>
    <dgm:pt modelId="{1D388327-0A22-48FB-B9C5-171F269EE16E}" type="pres">
      <dgm:prSet presAssocID="{F877998F-F2DB-4B2A-9E3B-7E9432A2B780}" presName="LevelTwoTextNode" presStyleLbl="node2" presStyleIdx="0" presStyleCnt="4">
        <dgm:presLayoutVars>
          <dgm:chPref val="3"/>
        </dgm:presLayoutVars>
      </dgm:prSet>
      <dgm:spPr/>
    </dgm:pt>
    <dgm:pt modelId="{FD5F00F9-FA4E-4D63-8887-A6EB09D54451}" type="pres">
      <dgm:prSet presAssocID="{F877998F-F2DB-4B2A-9E3B-7E9432A2B780}" presName="level3hierChild" presStyleCnt="0"/>
      <dgm:spPr/>
    </dgm:pt>
    <dgm:pt modelId="{00BFB940-DD7E-4BF3-B77A-7A80C496080A}" type="pres">
      <dgm:prSet presAssocID="{8712FCC1-2DE3-48FC-A3B6-DFE710B27FA3}" presName="conn2-1" presStyleLbl="parChTrans1D2" presStyleIdx="1" presStyleCnt="4"/>
      <dgm:spPr/>
    </dgm:pt>
    <dgm:pt modelId="{A0C8D4FD-9F28-40B6-948B-1FEF24615D0D}" type="pres">
      <dgm:prSet presAssocID="{8712FCC1-2DE3-48FC-A3B6-DFE710B27FA3}" presName="connTx" presStyleLbl="parChTrans1D2" presStyleIdx="1" presStyleCnt="4"/>
      <dgm:spPr/>
    </dgm:pt>
    <dgm:pt modelId="{22E33C2D-2E2D-4828-A6C5-82E9E2CFD200}" type="pres">
      <dgm:prSet presAssocID="{14C7C1AD-AE21-4F12-A4F5-95F23643230E}" presName="root2" presStyleCnt="0"/>
      <dgm:spPr/>
    </dgm:pt>
    <dgm:pt modelId="{6A4F639C-B148-440C-867E-036971FEAB8A}" type="pres">
      <dgm:prSet presAssocID="{14C7C1AD-AE21-4F12-A4F5-95F23643230E}" presName="LevelTwoTextNode" presStyleLbl="node2" presStyleIdx="1" presStyleCnt="4">
        <dgm:presLayoutVars>
          <dgm:chPref val="3"/>
        </dgm:presLayoutVars>
      </dgm:prSet>
      <dgm:spPr/>
    </dgm:pt>
    <dgm:pt modelId="{CB25EAE6-8826-4024-A5F1-866137FA8914}" type="pres">
      <dgm:prSet presAssocID="{14C7C1AD-AE21-4F12-A4F5-95F23643230E}" presName="level3hierChild" presStyleCnt="0"/>
      <dgm:spPr/>
    </dgm:pt>
    <dgm:pt modelId="{EB788E93-0011-49FC-BBD1-4C703F993FD9}" type="pres">
      <dgm:prSet presAssocID="{AFA9416C-6227-4AF2-9B7A-E757FA5E4135}" presName="conn2-1" presStyleLbl="parChTrans1D2" presStyleIdx="2" presStyleCnt="4"/>
      <dgm:spPr/>
    </dgm:pt>
    <dgm:pt modelId="{7CD29566-9909-40B4-9A32-FF2CA6D341C3}" type="pres">
      <dgm:prSet presAssocID="{AFA9416C-6227-4AF2-9B7A-E757FA5E4135}" presName="connTx" presStyleLbl="parChTrans1D2" presStyleIdx="2" presStyleCnt="4"/>
      <dgm:spPr/>
    </dgm:pt>
    <dgm:pt modelId="{2906B67D-F54C-4377-8713-7CCF3EB852F6}" type="pres">
      <dgm:prSet presAssocID="{B03E4587-8C4E-4A86-974F-F71F8EDA21ED}" presName="root2" presStyleCnt="0"/>
      <dgm:spPr/>
    </dgm:pt>
    <dgm:pt modelId="{EB7FEDE0-46B3-410E-80A2-F0B19CAAD50A}" type="pres">
      <dgm:prSet presAssocID="{B03E4587-8C4E-4A86-974F-F71F8EDA21ED}" presName="LevelTwoTextNode" presStyleLbl="node2" presStyleIdx="2" presStyleCnt="4">
        <dgm:presLayoutVars>
          <dgm:chPref val="3"/>
        </dgm:presLayoutVars>
      </dgm:prSet>
      <dgm:spPr/>
    </dgm:pt>
    <dgm:pt modelId="{2744752D-4840-4D2C-929D-F59A5D52CD41}" type="pres">
      <dgm:prSet presAssocID="{B03E4587-8C4E-4A86-974F-F71F8EDA21ED}" presName="level3hierChild" presStyleCnt="0"/>
      <dgm:spPr/>
    </dgm:pt>
    <dgm:pt modelId="{116D5F5E-F8D6-48B3-9DCA-EA0F2B4BAB53}" type="pres">
      <dgm:prSet presAssocID="{76A3965F-157D-401E-B521-955BF851FB19}" presName="root1" presStyleCnt="0"/>
      <dgm:spPr/>
    </dgm:pt>
    <dgm:pt modelId="{619B16DF-ECF1-4126-90C9-ACEB1100A1F7}" type="pres">
      <dgm:prSet presAssocID="{76A3965F-157D-401E-B521-955BF851FB19}" presName="LevelOneTextNode" presStyleLbl="node0" presStyleIdx="1" presStyleCnt="2">
        <dgm:presLayoutVars>
          <dgm:chPref val="3"/>
        </dgm:presLayoutVars>
      </dgm:prSet>
      <dgm:spPr/>
    </dgm:pt>
    <dgm:pt modelId="{B17CA7C3-3865-466C-97EB-64DA6958FC03}" type="pres">
      <dgm:prSet presAssocID="{76A3965F-157D-401E-B521-955BF851FB19}" presName="level2hierChild" presStyleCnt="0"/>
      <dgm:spPr/>
    </dgm:pt>
    <dgm:pt modelId="{501D2AAD-980E-410E-A4D0-66B1883E26CD}" type="pres">
      <dgm:prSet presAssocID="{B6B5C11D-65F0-42CC-81EE-FCB9A9C2C02A}" presName="conn2-1" presStyleLbl="parChTrans1D2" presStyleIdx="3" presStyleCnt="4"/>
      <dgm:spPr/>
    </dgm:pt>
    <dgm:pt modelId="{16181E69-47ED-42F7-B623-DBE3472DA850}" type="pres">
      <dgm:prSet presAssocID="{B6B5C11D-65F0-42CC-81EE-FCB9A9C2C02A}" presName="connTx" presStyleLbl="parChTrans1D2" presStyleIdx="3" presStyleCnt="4"/>
      <dgm:spPr/>
    </dgm:pt>
    <dgm:pt modelId="{B4E56031-30FC-44EC-8AA2-86D690895351}" type="pres">
      <dgm:prSet presAssocID="{ED003956-01CB-4B52-9065-B9E314329605}" presName="root2" presStyleCnt="0"/>
      <dgm:spPr/>
    </dgm:pt>
    <dgm:pt modelId="{F13B4C66-F9C9-427F-88A9-E32D630CB1AD}" type="pres">
      <dgm:prSet presAssocID="{ED003956-01CB-4B52-9065-B9E314329605}" presName="LevelTwoTextNode" presStyleLbl="node2" presStyleIdx="3" presStyleCnt="4">
        <dgm:presLayoutVars>
          <dgm:chPref val="3"/>
        </dgm:presLayoutVars>
      </dgm:prSet>
      <dgm:spPr/>
    </dgm:pt>
    <dgm:pt modelId="{EA23E92F-D903-47EE-A4A5-549268A9BEA2}" type="pres">
      <dgm:prSet presAssocID="{ED003956-01CB-4B52-9065-B9E314329605}" presName="level3hierChild" presStyleCnt="0"/>
      <dgm:spPr/>
    </dgm:pt>
  </dgm:ptLst>
  <dgm:cxnLst>
    <dgm:cxn modelId="{EEB91911-4A45-491A-A9B2-AB3F8B0DD735}" srcId="{80B4A7CA-3993-4035-9F38-1AB77928AE3D}" destId="{76A3965F-157D-401E-B521-955BF851FB19}" srcOrd="1" destOrd="0" parTransId="{ED44D3DF-2D8D-4AD4-A49C-5AAD7D85EE5D}" sibTransId="{A2EE9AF3-6743-4F57-BD42-EE0A35A64F80}"/>
    <dgm:cxn modelId="{3457CB2A-D4E6-4644-BC75-2FFEB9F3F042}" type="presOf" srcId="{F877998F-F2DB-4B2A-9E3B-7E9432A2B780}" destId="{1D388327-0A22-48FB-B9C5-171F269EE16E}" srcOrd="0" destOrd="0" presId="urn:microsoft.com/office/officeart/2005/8/layout/hierarchy2"/>
    <dgm:cxn modelId="{D820922B-4570-42B9-A87C-C3C5175CB25E}" type="presOf" srcId="{ED003956-01CB-4B52-9065-B9E314329605}" destId="{F13B4C66-F9C9-427F-88A9-E32D630CB1AD}" srcOrd="0" destOrd="0" presId="urn:microsoft.com/office/officeart/2005/8/layout/hierarchy2"/>
    <dgm:cxn modelId="{85FC212C-20E3-4823-8988-77336CE2F376}" type="presOf" srcId="{66785038-971F-42D6-B9DD-D41D91D2DD54}" destId="{0E68154F-7EEA-4BC9-8D0D-56498ED75F3E}" srcOrd="1" destOrd="0" presId="urn:microsoft.com/office/officeart/2005/8/layout/hierarchy2"/>
    <dgm:cxn modelId="{34035C3C-D1C3-40CF-B937-7FBA5E736A69}" srcId="{389682D9-DD7C-40C4-90F8-C93F8D1513A4}" destId="{F877998F-F2DB-4B2A-9E3B-7E9432A2B780}" srcOrd="0" destOrd="0" parTransId="{66785038-971F-42D6-B9DD-D41D91D2DD54}" sibTransId="{55BEC722-9FFE-4818-90C7-58947C97C493}"/>
    <dgm:cxn modelId="{2D465F6B-92F2-4676-AD50-AFA6E4244481}" type="presOf" srcId="{76A3965F-157D-401E-B521-955BF851FB19}" destId="{619B16DF-ECF1-4126-90C9-ACEB1100A1F7}" srcOrd="0" destOrd="0" presId="urn:microsoft.com/office/officeart/2005/8/layout/hierarchy2"/>
    <dgm:cxn modelId="{B3F86172-5327-4DD5-AB2A-A25463F652A4}" type="presOf" srcId="{B03E4587-8C4E-4A86-974F-F71F8EDA21ED}" destId="{EB7FEDE0-46B3-410E-80A2-F0B19CAAD50A}" srcOrd="0" destOrd="0" presId="urn:microsoft.com/office/officeart/2005/8/layout/hierarchy2"/>
    <dgm:cxn modelId="{7A6A877D-ACFE-4149-B102-62D37D70F2CA}" srcId="{80B4A7CA-3993-4035-9F38-1AB77928AE3D}" destId="{389682D9-DD7C-40C4-90F8-C93F8D1513A4}" srcOrd="0" destOrd="0" parTransId="{C7F45D25-E23B-468B-B16B-4354A12237B6}" sibTransId="{0BA0633B-5998-4938-A35E-A4A7FB4E5C69}"/>
    <dgm:cxn modelId="{DF42FB80-9CBA-437A-A733-74E7A30FE560}" srcId="{389682D9-DD7C-40C4-90F8-C93F8D1513A4}" destId="{B03E4587-8C4E-4A86-974F-F71F8EDA21ED}" srcOrd="2" destOrd="0" parTransId="{AFA9416C-6227-4AF2-9B7A-E757FA5E4135}" sibTransId="{DCCCA7BE-D80D-4769-8E11-FFD53614BB7F}"/>
    <dgm:cxn modelId="{EAC5E185-05FE-47D6-8134-BF3CAAD40750}" type="presOf" srcId="{80B4A7CA-3993-4035-9F38-1AB77928AE3D}" destId="{134EAB68-B664-43F2-BF97-ACFF1A104057}" srcOrd="0" destOrd="0" presId="urn:microsoft.com/office/officeart/2005/8/layout/hierarchy2"/>
    <dgm:cxn modelId="{79ABE286-7BF5-40FE-9054-794B35AAD389}" type="presOf" srcId="{8712FCC1-2DE3-48FC-A3B6-DFE710B27FA3}" destId="{A0C8D4FD-9F28-40B6-948B-1FEF24615D0D}" srcOrd="1" destOrd="0" presId="urn:microsoft.com/office/officeart/2005/8/layout/hierarchy2"/>
    <dgm:cxn modelId="{2336B38D-A89B-4A10-B73F-FEACF9CB04A9}" type="presOf" srcId="{389682D9-DD7C-40C4-90F8-C93F8D1513A4}" destId="{09FE21D6-E81A-45FB-AD12-F4097B6028F1}" srcOrd="0" destOrd="0" presId="urn:microsoft.com/office/officeart/2005/8/layout/hierarchy2"/>
    <dgm:cxn modelId="{B84C6996-BE38-4E67-B8E0-0760931E56FD}" type="presOf" srcId="{14C7C1AD-AE21-4F12-A4F5-95F23643230E}" destId="{6A4F639C-B148-440C-867E-036971FEAB8A}" srcOrd="0" destOrd="0" presId="urn:microsoft.com/office/officeart/2005/8/layout/hierarchy2"/>
    <dgm:cxn modelId="{C1DF7F9B-7678-4F98-9074-C6266A817369}" type="presOf" srcId="{8712FCC1-2DE3-48FC-A3B6-DFE710B27FA3}" destId="{00BFB940-DD7E-4BF3-B77A-7A80C496080A}" srcOrd="0" destOrd="0" presId="urn:microsoft.com/office/officeart/2005/8/layout/hierarchy2"/>
    <dgm:cxn modelId="{8857ACAD-1ED1-46E1-91A6-96661288798F}" type="presOf" srcId="{B6B5C11D-65F0-42CC-81EE-FCB9A9C2C02A}" destId="{16181E69-47ED-42F7-B623-DBE3472DA850}" srcOrd="1" destOrd="0" presId="urn:microsoft.com/office/officeart/2005/8/layout/hierarchy2"/>
    <dgm:cxn modelId="{135CDAD2-8E4F-45B5-8B34-B7ECBB005200}" type="presOf" srcId="{AFA9416C-6227-4AF2-9B7A-E757FA5E4135}" destId="{7CD29566-9909-40B4-9A32-FF2CA6D341C3}" srcOrd="1" destOrd="0" presId="urn:microsoft.com/office/officeart/2005/8/layout/hierarchy2"/>
    <dgm:cxn modelId="{1DAA86E5-053A-44D0-ACE6-D066FA3D6BAC}" srcId="{76A3965F-157D-401E-B521-955BF851FB19}" destId="{ED003956-01CB-4B52-9065-B9E314329605}" srcOrd="0" destOrd="0" parTransId="{B6B5C11D-65F0-42CC-81EE-FCB9A9C2C02A}" sibTransId="{81D5E5DA-8ED0-4C80-8902-A9E874C8D13D}"/>
    <dgm:cxn modelId="{8B7E0FED-A38B-4F43-96A1-764527CCB006}" type="presOf" srcId="{AFA9416C-6227-4AF2-9B7A-E757FA5E4135}" destId="{EB788E93-0011-49FC-BBD1-4C703F993FD9}" srcOrd="0" destOrd="0" presId="urn:microsoft.com/office/officeart/2005/8/layout/hierarchy2"/>
    <dgm:cxn modelId="{107128F4-D917-4CD1-85E7-D69A86C3E2DA}" type="presOf" srcId="{B6B5C11D-65F0-42CC-81EE-FCB9A9C2C02A}" destId="{501D2AAD-980E-410E-A4D0-66B1883E26CD}" srcOrd="0" destOrd="0" presId="urn:microsoft.com/office/officeart/2005/8/layout/hierarchy2"/>
    <dgm:cxn modelId="{DCE05FFB-796E-4952-8462-48501C4B1FF5}" type="presOf" srcId="{66785038-971F-42D6-B9DD-D41D91D2DD54}" destId="{E15F8705-E7E4-48A5-98FF-3355AD1DA3DC}" srcOrd="0" destOrd="0" presId="urn:microsoft.com/office/officeart/2005/8/layout/hierarchy2"/>
    <dgm:cxn modelId="{9FD84DFB-E768-402F-AF31-AC53BB82BDCE}" srcId="{389682D9-DD7C-40C4-90F8-C93F8D1513A4}" destId="{14C7C1AD-AE21-4F12-A4F5-95F23643230E}" srcOrd="1" destOrd="0" parTransId="{8712FCC1-2DE3-48FC-A3B6-DFE710B27FA3}" sibTransId="{7B0B299D-963A-4449-A10F-878B9240D251}"/>
    <dgm:cxn modelId="{2DF82C98-EB38-4DEB-80CF-9D49C4CC86AA}" type="presParOf" srcId="{134EAB68-B664-43F2-BF97-ACFF1A104057}" destId="{24EB8EBC-652E-4688-8280-620C30F54508}" srcOrd="0" destOrd="0" presId="urn:microsoft.com/office/officeart/2005/8/layout/hierarchy2"/>
    <dgm:cxn modelId="{F0D70B4F-CB13-4259-BDE3-395986314E5B}" type="presParOf" srcId="{24EB8EBC-652E-4688-8280-620C30F54508}" destId="{09FE21D6-E81A-45FB-AD12-F4097B6028F1}" srcOrd="0" destOrd="0" presId="urn:microsoft.com/office/officeart/2005/8/layout/hierarchy2"/>
    <dgm:cxn modelId="{CCC24944-E4A1-4760-B92B-BF79F4DECD2E}" type="presParOf" srcId="{24EB8EBC-652E-4688-8280-620C30F54508}" destId="{95DE1F7A-00E2-48F8-BC89-CC1E57F6D1A0}" srcOrd="1" destOrd="0" presId="urn:microsoft.com/office/officeart/2005/8/layout/hierarchy2"/>
    <dgm:cxn modelId="{17BE98A8-2888-41C2-9469-B96924A8B4DD}" type="presParOf" srcId="{95DE1F7A-00E2-48F8-BC89-CC1E57F6D1A0}" destId="{E15F8705-E7E4-48A5-98FF-3355AD1DA3DC}" srcOrd="0" destOrd="0" presId="urn:microsoft.com/office/officeart/2005/8/layout/hierarchy2"/>
    <dgm:cxn modelId="{6EBE648C-5AC7-42A7-B4AA-423BEA6EE7DF}" type="presParOf" srcId="{E15F8705-E7E4-48A5-98FF-3355AD1DA3DC}" destId="{0E68154F-7EEA-4BC9-8D0D-56498ED75F3E}" srcOrd="0" destOrd="0" presId="urn:microsoft.com/office/officeart/2005/8/layout/hierarchy2"/>
    <dgm:cxn modelId="{F6277E8A-88DD-4BBD-8B4F-D999ABCE6ADD}" type="presParOf" srcId="{95DE1F7A-00E2-48F8-BC89-CC1E57F6D1A0}" destId="{4CC0F211-219F-42E8-AE8F-28AAF8D7A7BC}" srcOrd="1" destOrd="0" presId="urn:microsoft.com/office/officeart/2005/8/layout/hierarchy2"/>
    <dgm:cxn modelId="{3DCE22C9-5E2B-47D8-8D73-C9BEE275C748}" type="presParOf" srcId="{4CC0F211-219F-42E8-AE8F-28AAF8D7A7BC}" destId="{1D388327-0A22-48FB-B9C5-171F269EE16E}" srcOrd="0" destOrd="0" presId="urn:microsoft.com/office/officeart/2005/8/layout/hierarchy2"/>
    <dgm:cxn modelId="{841B13D1-5EC6-4C75-B5D2-0161D449B922}" type="presParOf" srcId="{4CC0F211-219F-42E8-AE8F-28AAF8D7A7BC}" destId="{FD5F00F9-FA4E-4D63-8887-A6EB09D54451}" srcOrd="1" destOrd="0" presId="urn:microsoft.com/office/officeart/2005/8/layout/hierarchy2"/>
    <dgm:cxn modelId="{34243063-9DE5-4A6B-B300-6F4DC02748C4}" type="presParOf" srcId="{95DE1F7A-00E2-48F8-BC89-CC1E57F6D1A0}" destId="{00BFB940-DD7E-4BF3-B77A-7A80C496080A}" srcOrd="2" destOrd="0" presId="urn:microsoft.com/office/officeart/2005/8/layout/hierarchy2"/>
    <dgm:cxn modelId="{274BD081-4797-4FF7-BC16-BF06F0A1F799}" type="presParOf" srcId="{00BFB940-DD7E-4BF3-B77A-7A80C496080A}" destId="{A0C8D4FD-9F28-40B6-948B-1FEF24615D0D}" srcOrd="0" destOrd="0" presId="urn:microsoft.com/office/officeart/2005/8/layout/hierarchy2"/>
    <dgm:cxn modelId="{92D1D477-53BD-46E5-BC3F-7DD953F85348}" type="presParOf" srcId="{95DE1F7A-00E2-48F8-BC89-CC1E57F6D1A0}" destId="{22E33C2D-2E2D-4828-A6C5-82E9E2CFD200}" srcOrd="3" destOrd="0" presId="urn:microsoft.com/office/officeart/2005/8/layout/hierarchy2"/>
    <dgm:cxn modelId="{C83CC3A3-F8B3-4878-A6EF-0E69B8FAB567}" type="presParOf" srcId="{22E33C2D-2E2D-4828-A6C5-82E9E2CFD200}" destId="{6A4F639C-B148-440C-867E-036971FEAB8A}" srcOrd="0" destOrd="0" presId="urn:microsoft.com/office/officeart/2005/8/layout/hierarchy2"/>
    <dgm:cxn modelId="{A1C7F626-6354-439F-B0DF-CBBD4F266E71}" type="presParOf" srcId="{22E33C2D-2E2D-4828-A6C5-82E9E2CFD200}" destId="{CB25EAE6-8826-4024-A5F1-866137FA8914}" srcOrd="1" destOrd="0" presId="urn:microsoft.com/office/officeart/2005/8/layout/hierarchy2"/>
    <dgm:cxn modelId="{57DC1C43-CA92-4FA7-9FAB-7FC72B242968}" type="presParOf" srcId="{95DE1F7A-00E2-48F8-BC89-CC1E57F6D1A0}" destId="{EB788E93-0011-49FC-BBD1-4C703F993FD9}" srcOrd="4" destOrd="0" presId="urn:microsoft.com/office/officeart/2005/8/layout/hierarchy2"/>
    <dgm:cxn modelId="{35B07CCE-6459-4DB1-A770-9CAEB6D77C12}" type="presParOf" srcId="{EB788E93-0011-49FC-BBD1-4C703F993FD9}" destId="{7CD29566-9909-40B4-9A32-FF2CA6D341C3}" srcOrd="0" destOrd="0" presId="urn:microsoft.com/office/officeart/2005/8/layout/hierarchy2"/>
    <dgm:cxn modelId="{487633FE-A93E-43F2-A6A2-ABAD03DC692B}" type="presParOf" srcId="{95DE1F7A-00E2-48F8-BC89-CC1E57F6D1A0}" destId="{2906B67D-F54C-4377-8713-7CCF3EB852F6}" srcOrd="5" destOrd="0" presId="urn:microsoft.com/office/officeart/2005/8/layout/hierarchy2"/>
    <dgm:cxn modelId="{579E5198-6A3F-4C7F-9F0A-7208154FEB25}" type="presParOf" srcId="{2906B67D-F54C-4377-8713-7CCF3EB852F6}" destId="{EB7FEDE0-46B3-410E-80A2-F0B19CAAD50A}" srcOrd="0" destOrd="0" presId="urn:microsoft.com/office/officeart/2005/8/layout/hierarchy2"/>
    <dgm:cxn modelId="{B10F1085-E916-4C2F-B9E4-ACCF833574F3}" type="presParOf" srcId="{2906B67D-F54C-4377-8713-7CCF3EB852F6}" destId="{2744752D-4840-4D2C-929D-F59A5D52CD41}" srcOrd="1" destOrd="0" presId="urn:microsoft.com/office/officeart/2005/8/layout/hierarchy2"/>
    <dgm:cxn modelId="{35E7572D-293C-432C-8EAE-7DDB85A5CCFB}" type="presParOf" srcId="{134EAB68-B664-43F2-BF97-ACFF1A104057}" destId="{116D5F5E-F8D6-48B3-9DCA-EA0F2B4BAB53}" srcOrd="1" destOrd="0" presId="urn:microsoft.com/office/officeart/2005/8/layout/hierarchy2"/>
    <dgm:cxn modelId="{76B7F7F9-2A13-4835-BC1A-69E5750FF328}" type="presParOf" srcId="{116D5F5E-F8D6-48B3-9DCA-EA0F2B4BAB53}" destId="{619B16DF-ECF1-4126-90C9-ACEB1100A1F7}" srcOrd="0" destOrd="0" presId="urn:microsoft.com/office/officeart/2005/8/layout/hierarchy2"/>
    <dgm:cxn modelId="{2BE2B931-697C-4F19-ADD6-3627C94F2526}" type="presParOf" srcId="{116D5F5E-F8D6-48B3-9DCA-EA0F2B4BAB53}" destId="{B17CA7C3-3865-466C-97EB-64DA6958FC03}" srcOrd="1" destOrd="0" presId="urn:microsoft.com/office/officeart/2005/8/layout/hierarchy2"/>
    <dgm:cxn modelId="{7C2B31FD-1B7F-470D-811D-0D2D7261BAAB}" type="presParOf" srcId="{B17CA7C3-3865-466C-97EB-64DA6958FC03}" destId="{501D2AAD-980E-410E-A4D0-66B1883E26CD}" srcOrd="0" destOrd="0" presId="urn:microsoft.com/office/officeart/2005/8/layout/hierarchy2"/>
    <dgm:cxn modelId="{70C5A923-C0B3-4C04-98F0-60A405F1D615}" type="presParOf" srcId="{501D2AAD-980E-410E-A4D0-66B1883E26CD}" destId="{16181E69-47ED-42F7-B623-DBE3472DA850}" srcOrd="0" destOrd="0" presId="urn:microsoft.com/office/officeart/2005/8/layout/hierarchy2"/>
    <dgm:cxn modelId="{FE4977EB-CE68-4870-A5AE-B463AD4010DE}" type="presParOf" srcId="{B17CA7C3-3865-466C-97EB-64DA6958FC03}" destId="{B4E56031-30FC-44EC-8AA2-86D690895351}" srcOrd="1" destOrd="0" presId="urn:microsoft.com/office/officeart/2005/8/layout/hierarchy2"/>
    <dgm:cxn modelId="{6645243E-B72A-4E39-87B8-4F2FCCBB41E3}" type="presParOf" srcId="{B4E56031-30FC-44EC-8AA2-86D690895351}" destId="{F13B4C66-F9C9-427F-88A9-E32D630CB1AD}" srcOrd="0" destOrd="0" presId="urn:microsoft.com/office/officeart/2005/8/layout/hierarchy2"/>
    <dgm:cxn modelId="{62705D91-8945-44E4-BD03-D62BD1B081C5}" type="presParOf" srcId="{B4E56031-30FC-44EC-8AA2-86D690895351}" destId="{EA23E92F-D903-47EE-A4A5-549268A9BEA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B4A7CA-3993-4035-9F38-1AB77928AE3D}" type="doc">
      <dgm:prSet loTypeId="urn:microsoft.com/office/officeart/2005/8/layout/hierarchy2" loCatId="hierarchy" qsTypeId="urn:microsoft.com/office/officeart/2005/8/quickstyle/simple5" qsCatId="simple" csTypeId="urn:microsoft.com/office/officeart/2005/8/colors/accent2_2" csCatId="accent2" phldr="1"/>
      <dgm:spPr/>
      <dgm:t>
        <a:bodyPr/>
        <a:lstStyle/>
        <a:p>
          <a:endParaRPr lang="en-US"/>
        </a:p>
      </dgm:t>
    </dgm:pt>
    <dgm:pt modelId="{389682D9-DD7C-40C4-90F8-C93F8D1513A4}">
      <dgm:prSet phldrT="[Text]"/>
      <dgm:spPr/>
      <dgm:t>
        <a:bodyPr/>
        <a:lstStyle/>
        <a:p>
          <a:r>
            <a:rPr lang="en-US" dirty="0">
              <a:latin typeface="Calibri" panose="020F0502020204030204" pitchFamily="34" charset="0"/>
            </a:rPr>
            <a:t>Variable Hour Employees</a:t>
          </a:r>
        </a:p>
      </dgm:t>
    </dgm:pt>
    <dgm:pt modelId="{C7F45D25-E23B-468B-B16B-4354A12237B6}" type="parTrans" cxnId="{7A6A877D-ACFE-4149-B102-62D37D70F2CA}">
      <dgm:prSet/>
      <dgm:spPr/>
      <dgm:t>
        <a:bodyPr/>
        <a:lstStyle/>
        <a:p>
          <a:endParaRPr lang="en-US">
            <a:latin typeface="Calibri" panose="020F0502020204030204" pitchFamily="34" charset="0"/>
          </a:endParaRPr>
        </a:p>
      </dgm:t>
    </dgm:pt>
    <dgm:pt modelId="{0BA0633B-5998-4938-A35E-A4A7FB4E5C69}" type="sibTrans" cxnId="{7A6A877D-ACFE-4149-B102-62D37D70F2CA}">
      <dgm:prSet/>
      <dgm:spPr/>
      <dgm:t>
        <a:bodyPr/>
        <a:lstStyle/>
        <a:p>
          <a:endParaRPr lang="en-US">
            <a:latin typeface="Calibri" panose="020F0502020204030204" pitchFamily="34" charset="0"/>
          </a:endParaRPr>
        </a:p>
      </dgm:t>
    </dgm:pt>
    <dgm:pt modelId="{F877998F-F2DB-4B2A-9E3B-7E9432A2B780}">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a:latin typeface="Calibri" panose="020F0502020204030204" pitchFamily="34" charset="0"/>
            </a:rPr>
            <a:t>MEC Plan 1</a:t>
          </a:r>
        </a:p>
      </dgm:t>
    </dgm:pt>
    <dgm:pt modelId="{66785038-971F-42D6-B9DD-D41D91D2DD54}" type="parTrans" cxnId="{34035C3C-D1C3-40CF-B937-7FBA5E736A69}">
      <dgm:prSet/>
      <dgm:spPr/>
      <dgm:t>
        <a:bodyPr/>
        <a:lstStyle/>
        <a:p>
          <a:endParaRPr lang="en-US">
            <a:latin typeface="Calibri" panose="020F0502020204030204" pitchFamily="34" charset="0"/>
          </a:endParaRPr>
        </a:p>
      </dgm:t>
    </dgm:pt>
    <dgm:pt modelId="{55BEC722-9FFE-4818-90C7-58947C97C493}" type="sibTrans" cxnId="{34035C3C-D1C3-40CF-B937-7FBA5E736A69}">
      <dgm:prSet/>
      <dgm:spPr/>
      <dgm:t>
        <a:bodyPr/>
        <a:lstStyle/>
        <a:p>
          <a:endParaRPr lang="en-US">
            <a:latin typeface="Calibri" panose="020F0502020204030204" pitchFamily="34" charset="0"/>
          </a:endParaRPr>
        </a:p>
      </dgm:t>
    </dgm:pt>
    <dgm:pt modelId="{14C7C1AD-AE21-4F12-A4F5-95F23643230E}">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a:latin typeface="Calibri" panose="020F0502020204030204" pitchFamily="34" charset="0"/>
            </a:rPr>
            <a:t>MEC Plan 2</a:t>
          </a:r>
        </a:p>
      </dgm:t>
    </dgm:pt>
    <dgm:pt modelId="{8712FCC1-2DE3-48FC-A3B6-DFE710B27FA3}" type="parTrans" cxnId="{9FD84DFB-E768-402F-AF31-AC53BB82BDCE}">
      <dgm:prSet/>
      <dgm:spPr/>
      <dgm:t>
        <a:bodyPr/>
        <a:lstStyle/>
        <a:p>
          <a:endParaRPr lang="en-US">
            <a:latin typeface="Calibri" panose="020F0502020204030204" pitchFamily="34" charset="0"/>
          </a:endParaRPr>
        </a:p>
      </dgm:t>
    </dgm:pt>
    <dgm:pt modelId="{7B0B299D-963A-4449-A10F-878B9240D251}" type="sibTrans" cxnId="{9FD84DFB-E768-402F-AF31-AC53BB82BDCE}">
      <dgm:prSet/>
      <dgm:spPr/>
      <dgm:t>
        <a:bodyPr/>
        <a:lstStyle/>
        <a:p>
          <a:endParaRPr lang="en-US">
            <a:latin typeface="Calibri" panose="020F0502020204030204" pitchFamily="34" charset="0"/>
          </a:endParaRPr>
        </a:p>
      </dgm:t>
    </dgm:pt>
    <dgm:pt modelId="{76A3965F-157D-401E-B521-955BF851FB19}">
      <dgm:prSet phldrT="[Text]"/>
      <dgm:spPr/>
      <dgm:t>
        <a:bodyPr/>
        <a:lstStyle/>
        <a:p>
          <a:r>
            <a:rPr lang="en-US" dirty="0">
              <a:latin typeface="Calibri" panose="020F0502020204030204" pitchFamily="34" charset="0"/>
            </a:rPr>
            <a:t>Full-Time &amp; Internal Staff</a:t>
          </a:r>
        </a:p>
      </dgm:t>
    </dgm:pt>
    <dgm:pt modelId="{ED44D3DF-2D8D-4AD4-A49C-5AAD7D85EE5D}" type="parTrans" cxnId="{EEB91911-4A45-491A-A9B2-AB3F8B0DD735}">
      <dgm:prSet/>
      <dgm:spPr/>
      <dgm:t>
        <a:bodyPr/>
        <a:lstStyle/>
        <a:p>
          <a:endParaRPr lang="en-US">
            <a:latin typeface="Calibri" panose="020F0502020204030204" pitchFamily="34" charset="0"/>
          </a:endParaRPr>
        </a:p>
      </dgm:t>
    </dgm:pt>
    <dgm:pt modelId="{A2EE9AF3-6743-4F57-BD42-EE0A35A64F80}" type="sibTrans" cxnId="{EEB91911-4A45-491A-A9B2-AB3F8B0DD735}">
      <dgm:prSet/>
      <dgm:spPr/>
      <dgm:t>
        <a:bodyPr/>
        <a:lstStyle/>
        <a:p>
          <a:endParaRPr lang="en-US">
            <a:latin typeface="Calibri" panose="020F0502020204030204" pitchFamily="34" charset="0"/>
          </a:endParaRPr>
        </a:p>
      </dgm:t>
    </dgm:pt>
    <dgm:pt modelId="{ED003956-01CB-4B52-9065-B9E314329605}">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a:latin typeface="Calibri" panose="020F0502020204030204" pitchFamily="34" charset="0"/>
            </a:rPr>
            <a:t>MV Plan</a:t>
          </a:r>
        </a:p>
      </dgm:t>
    </dgm:pt>
    <dgm:pt modelId="{B6B5C11D-65F0-42CC-81EE-FCB9A9C2C02A}" type="parTrans" cxnId="{1DAA86E5-053A-44D0-ACE6-D066FA3D6BAC}">
      <dgm:prSet/>
      <dgm:spPr/>
      <dgm:t>
        <a:bodyPr/>
        <a:lstStyle/>
        <a:p>
          <a:endParaRPr lang="en-US">
            <a:latin typeface="Calibri" panose="020F0502020204030204" pitchFamily="34" charset="0"/>
          </a:endParaRPr>
        </a:p>
      </dgm:t>
    </dgm:pt>
    <dgm:pt modelId="{81D5E5DA-8ED0-4C80-8902-A9E874C8D13D}" type="sibTrans" cxnId="{1DAA86E5-053A-44D0-ACE6-D066FA3D6BAC}">
      <dgm:prSet/>
      <dgm:spPr/>
      <dgm:t>
        <a:bodyPr/>
        <a:lstStyle/>
        <a:p>
          <a:endParaRPr lang="en-US">
            <a:latin typeface="Calibri" panose="020F0502020204030204" pitchFamily="34" charset="0"/>
          </a:endParaRPr>
        </a:p>
      </dgm:t>
    </dgm:pt>
    <dgm:pt modelId="{134EAB68-B664-43F2-BF97-ACFF1A104057}" type="pres">
      <dgm:prSet presAssocID="{80B4A7CA-3993-4035-9F38-1AB77928AE3D}" presName="diagram" presStyleCnt="0">
        <dgm:presLayoutVars>
          <dgm:chPref val="1"/>
          <dgm:dir/>
          <dgm:animOne val="branch"/>
          <dgm:animLvl val="lvl"/>
          <dgm:resizeHandles val="exact"/>
        </dgm:presLayoutVars>
      </dgm:prSet>
      <dgm:spPr/>
    </dgm:pt>
    <dgm:pt modelId="{24EB8EBC-652E-4688-8280-620C30F54508}" type="pres">
      <dgm:prSet presAssocID="{389682D9-DD7C-40C4-90F8-C93F8D1513A4}" presName="root1" presStyleCnt="0"/>
      <dgm:spPr/>
    </dgm:pt>
    <dgm:pt modelId="{09FE21D6-E81A-45FB-AD12-F4097B6028F1}" type="pres">
      <dgm:prSet presAssocID="{389682D9-DD7C-40C4-90F8-C93F8D1513A4}" presName="LevelOneTextNode" presStyleLbl="node0" presStyleIdx="0" presStyleCnt="2">
        <dgm:presLayoutVars>
          <dgm:chPref val="3"/>
        </dgm:presLayoutVars>
      </dgm:prSet>
      <dgm:spPr/>
    </dgm:pt>
    <dgm:pt modelId="{95DE1F7A-00E2-48F8-BC89-CC1E57F6D1A0}" type="pres">
      <dgm:prSet presAssocID="{389682D9-DD7C-40C4-90F8-C93F8D1513A4}" presName="level2hierChild" presStyleCnt="0"/>
      <dgm:spPr/>
    </dgm:pt>
    <dgm:pt modelId="{E15F8705-E7E4-48A5-98FF-3355AD1DA3DC}" type="pres">
      <dgm:prSet presAssocID="{66785038-971F-42D6-B9DD-D41D91D2DD54}" presName="conn2-1" presStyleLbl="parChTrans1D2" presStyleIdx="0" presStyleCnt="3"/>
      <dgm:spPr/>
    </dgm:pt>
    <dgm:pt modelId="{0E68154F-7EEA-4BC9-8D0D-56498ED75F3E}" type="pres">
      <dgm:prSet presAssocID="{66785038-971F-42D6-B9DD-D41D91D2DD54}" presName="connTx" presStyleLbl="parChTrans1D2" presStyleIdx="0" presStyleCnt="3"/>
      <dgm:spPr/>
    </dgm:pt>
    <dgm:pt modelId="{4CC0F211-219F-42E8-AE8F-28AAF8D7A7BC}" type="pres">
      <dgm:prSet presAssocID="{F877998F-F2DB-4B2A-9E3B-7E9432A2B780}" presName="root2" presStyleCnt="0"/>
      <dgm:spPr/>
    </dgm:pt>
    <dgm:pt modelId="{1D388327-0A22-48FB-B9C5-171F269EE16E}" type="pres">
      <dgm:prSet presAssocID="{F877998F-F2DB-4B2A-9E3B-7E9432A2B780}" presName="LevelTwoTextNode" presStyleLbl="node2" presStyleIdx="0" presStyleCnt="3">
        <dgm:presLayoutVars>
          <dgm:chPref val="3"/>
        </dgm:presLayoutVars>
      </dgm:prSet>
      <dgm:spPr/>
    </dgm:pt>
    <dgm:pt modelId="{FD5F00F9-FA4E-4D63-8887-A6EB09D54451}" type="pres">
      <dgm:prSet presAssocID="{F877998F-F2DB-4B2A-9E3B-7E9432A2B780}" presName="level3hierChild" presStyleCnt="0"/>
      <dgm:spPr/>
    </dgm:pt>
    <dgm:pt modelId="{00BFB940-DD7E-4BF3-B77A-7A80C496080A}" type="pres">
      <dgm:prSet presAssocID="{8712FCC1-2DE3-48FC-A3B6-DFE710B27FA3}" presName="conn2-1" presStyleLbl="parChTrans1D2" presStyleIdx="1" presStyleCnt="3"/>
      <dgm:spPr/>
    </dgm:pt>
    <dgm:pt modelId="{A0C8D4FD-9F28-40B6-948B-1FEF24615D0D}" type="pres">
      <dgm:prSet presAssocID="{8712FCC1-2DE3-48FC-A3B6-DFE710B27FA3}" presName="connTx" presStyleLbl="parChTrans1D2" presStyleIdx="1" presStyleCnt="3"/>
      <dgm:spPr/>
    </dgm:pt>
    <dgm:pt modelId="{22E33C2D-2E2D-4828-A6C5-82E9E2CFD200}" type="pres">
      <dgm:prSet presAssocID="{14C7C1AD-AE21-4F12-A4F5-95F23643230E}" presName="root2" presStyleCnt="0"/>
      <dgm:spPr/>
    </dgm:pt>
    <dgm:pt modelId="{6A4F639C-B148-440C-867E-036971FEAB8A}" type="pres">
      <dgm:prSet presAssocID="{14C7C1AD-AE21-4F12-A4F5-95F23643230E}" presName="LevelTwoTextNode" presStyleLbl="node2" presStyleIdx="1" presStyleCnt="3">
        <dgm:presLayoutVars>
          <dgm:chPref val="3"/>
        </dgm:presLayoutVars>
      </dgm:prSet>
      <dgm:spPr/>
    </dgm:pt>
    <dgm:pt modelId="{CB25EAE6-8826-4024-A5F1-866137FA8914}" type="pres">
      <dgm:prSet presAssocID="{14C7C1AD-AE21-4F12-A4F5-95F23643230E}" presName="level3hierChild" presStyleCnt="0"/>
      <dgm:spPr/>
    </dgm:pt>
    <dgm:pt modelId="{116D5F5E-F8D6-48B3-9DCA-EA0F2B4BAB53}" type="pres">
      <dgm:prSet presAssocID="{76A3965F-157D-401E-B521-955BF851FB19}" presName="root1" presStyleCnt="0"/>
      <dgm:spPr/>
    </dgm:pt>
    <dgm:pt modelId="{619B16DF-ECF1-4126-90C9-ACEB1100A1F7}" type="pres">
      <dgm:prSet presAssocID="{76A3965F-157D-401E-B521-955BF851FB19}" presName="LevelOneTextNode" presStyleLbl="node0" presStyleIdx="1" presStyleCnt="2">
        <dgm:presLayoutVars>
          <dgm:chPref val="3"/>
        </dgm:presLayoutVars>
      </dgm:prSet>
      <dgm:spPr/>
    </dgm:pt>
    <dgm:pt modelId="{B17CA7C3-3865-466C-97EB-64DA6958FC03}" type="pres">
      <dgm:prSet presAssocID="{76A3965F-157D-401E-B521-955BF851FB19}" presName="level2hierChild" presStyleCnt="0"/>
      <dgm:spPr/>
    </dgm:pt>
    <dgm:pt modelId="{501D2AAD-980E-410E-A4D0-66B1883E26CD}" type="pres">
      <dgm:prSet presAssocID="{B6B5C11D-65F0-42CC-81EE-FCB9A9C2C02A}" presName="conn2-1" presStyleLbl="parChTrans1D2" presStyleIdx="2" presStyleCnt="3"/>
      <dgm:spPr/>
    </dgm:pt>
    <dgm:pt modelId="{16181E69-47ED-42F7-B623-DBE3472DA850}" type="pres">
      <dgm:prSet presAssocID="{B6B5C11D-65F0-42CC-81EE-FCB9A9C2C02A}" presName="connTx" presStyleLbl="parChTrans1D2" presStyleIdx="2" presStyleCnt="3"/>
      <dgm:spPr/>
    </dgm:pt>
    <dgm:pt modelId="{B4E56031-30FC-44EC-8AA2-86D690895351}" type="pres">
      <dgm:prSet presAssocID="{ED003956-01CB-4B52-9065-B9E314329605}" presName="root2" presStyleCnt="0"/>
      <dgm:spPr/>
    </dgm:pt>
    <dgm:pt modelId="{F13B4C66-F9C9-427F-88A9-E32D630CB1AD}" type="pres">
      <dgm:prSet presAssocID="{ED003956-01CB-4B52-9065-B9E314329605}" presName="LevelTwoTextNode" presStyleLbl="node2" presStyleIdx="2" presStyleCnt="3">
        <dgm:presLayoutVars>
          <dgm:chPref val="3"/>
        </dgm:presLayoutVars>
      </dgm:prSet>
      <dgm:spPr/>
    </dgm:pt>
    <dgm:pt modelId="{EA23E92F-D903-47EE-A4A5-549268A9BEA2}" type="pres">
      <dgm:prSet presAssocID="{ED003956-01CB-4B52-9065-B9E314329605}" presName="level3hierChild" presStyleCnt="0"/>
      <dgm:spPr/>
    </dgm:pt>
  </dgm:ptLst>
  <dgm:cxnLst>
    <dgm:cxn modelId="{EEB91911-4A45-491A-A9B2-AB3F8B0DD735}" srcId="{80B4A7CA-3993-4035-9F38-1AB77928AE3D}" destId="{76A3965F-157D-401E-B521-955BF851FB19}" srcOrd="1" destOrd="0" parTransId="{ED44D3DF-2D8D-4AD4-A49C-5AAD7D85EE5D}" sibTransId="{A2EE9AF3-6743-4F57-BD42-EE0A35A64F80}"/>
    <dgm:cxn modelId="{3457CB2A-D4E6-4644-BC75-2FFEB9F3F042}" type="presOf" srcId="{F877998F-F2DB-4B2A-9E3B-7E9432A2B780}" destId="{1D388327-0A22-48FB-B9C5-171F269EE16E}" srcOrd="0" destOrd="0" presId="urn:microsoft.com/office/officeart/2005/8/layout/hierarchy2"/>
    <dgm:cxn modelId="{D820922B-4570-42B9-A87C-C3C5175CB25E}" type="presOf" srcId="{ED003956-01CB-4B52-9065-B9E314329605}" destId="{F13B4C66-F9C9-427F-88A9-E32D630CB1AD}" srcOrd="0" destOrd="0" presId="urn:microsoft.com/office/officeart/2005/8/layout/hierarchy2"/>
    <dgm:cxn modelId="{85FC212C-20E3-4823-8988-77336CE2F376}" type="presOf" srcId="{66785038-971F-42D6-B9DD-D41D91D2DD54}" destId="{0E68154F-7EEA-4BC9-8D0D-56498ED75F3E}" srcOrd="1" destOrd="0" presId="urn:microsoft.com/office/officeart/2005/8/layout/hierarchy2"/>
    <dgm:cxn modelId="{34035C3C-D1C3-40CF-B937-7FBA5E736A69}" srcId="{389682D9-DD7C-40C4-90F8-C93F8D1513A4}" destId="{F877998F-F2DB-4B2A-9E3B-7E9432A2B780}" srcOrd="0" destOrd="0" parTransId="{66785038-971F-42D6-B9DD-D41D91D2DD54}" sibTransId="{55BEC722-9FFE-4818-90C7-58947C97C493}"/>
    <dgm:cxn modelId="{2D465F6B-92F2-4676-AD50-AFA6E4244481}" type="presOf" srcId="{76A3965F-157D-401E-B521-955BF851FB19}" destId="{619B16DF-ECF1-4126-90C9-ACEB1100A1F7}" srcOrd="0" destOrd="0" presId="urn:microsoft.com/office/officeart/2005/8/layout/hierarchy2"/>
    <dgm:cxn modelId="{7A6A877D-ACFE-4149-B102-62D37D70F2CA}" srcId="{80B4A7CA-3993-4035-9F38-1AB77928AE3D}" destId="{389682D9-DD7C-40C4-90F8-C93F8D1513A4}" srcOrd="0" destOrd="0" parTransId="{C7F45D25-E23B-468B-B16B-4354A12237B6}" sibTransId="{0BA0633B-5998-4938-A35E-A4A7FB4E5C69}"/>
    <dgm:cxn modelId="{EAC5E185-05FE-47D6-8134-BF3CAAD40750}" type="presOf" srcId="{80B4A7CA-3993-4035-9F38-1AB77928AE3D}" destId="{134EAB68-B664-43F2-BF97-ACFF1A104057}" srcOrd="0" destOrd="0" presId="urn:microsoft.com/office/officeart/2005/8/layout/hierarchy2"/>
    <dgm:cxn modelId="{79ABE286-7BF5-40FE-9054-794B35AAD389}" type="presOf" srcId="{8712FCC1-2DE3-48FC-A3B6-DFE710B27FA3}" destId="{A0C8D4FD-9F28-40B6-948B-1FEF24615D0D}" srcOrd="1" destOrd="0" presId="urn:microsoft.com/office/officeart/2005/8/layout/hierarchy2"/>
    <dgm:cxn modelId="{2336B38D-A89B-4A10-B73F-FEACF9CB04A9}" type="presOf" srcId="{389682D9-DD7C-40C4-90F8-C93F8D1513A4}" destId="{09FE21D6-E81A-45FB-AD12-F4097B6028F1}" srcOrd="0" destOrd="0" presId="urn:microsoft.com/office/officeart/2005/8/layout/hierarchy2"/>
    <dgm:cxn modelId="{B84C6996-BE38-4E67-B8E0-0760931E56FD}" type="presOf" srcId="{14C7C1AD-AE21-4F12-A4F5-95F23643230E}" destId="{6A4F639C-B148-440C-867E-036971FEAB8A}" srcOrd="0" destOrd="0" presId="urn:microsoft.com/office/officeart/2005/8/layout/hierarchy2"/>
    <dgm:cxn modelId="{C1DF7F9B-7678-4F98-9074-C6266A817369}" type="presOf" srcId="{8712FCC1-2DE3-48FC-A3B6-DFE710B27FA3}" destId="{00BFB940-DD7E-4BF3-B77A-7A80C496080A}" srcOrd="0" destOrd="0" presId="urn:microsoft.com/office/officeart/2005/8/layout/hierarchy2"/>
    <dgm:cxn modelId="{8857ACAD-1ED1-46E1-91A6-96661288798F}" type="presOf" srcId="{B6B5C11D-65F0-42CC-81EE-FCB9A9C2C02A}" destId="{16181E69-47ED-42F7-B623-DBE3472DA850}" srcOrd="1" destOrd="0" presId="urn:microsoft.com/office/officeart/2005/8/layout/hierarchy2"/>
    <dgm:cxn modelId="{1DAA86E5-053A-44D0-ACE6-D066FA3D6BAC}" srcId="{76A3965F-157D-401E-B521-955BF851FB19}" destId="{ED003956-01CB-4B52-9065-B9E314329605}" srcOrd="0" destOrd="0" parTransId="{B6B5C11D-65F0-42CC-81EE-FCB9A9C2C02A}" sibTransId="{81D5E5DA-8ED0-4C80-8902-A9E874C8D13D}"/>
    <dgm:cxn modelId="{107128F4-D917-4CD1-85E7-D69A86C3E2DA}" type="presOf" srcId="{B6B5C11D-65F0-42CC-81EE-FCB9A9C2C02A}" destId="{501D2AAD-980E-410E-A4D0-66B1883E26CD}" srcOrd="0" destOrd="0" presId="urn:microsoft.com/office/officeart/2005/8/layout/hierarchy2"/>
    <dgm:cxn modelId="{DCE05FFB-796E-4952-8462-48501C4B1FF5}" type="presOf" srcId="{66785038-971F-42D6-B9DD-D41D91D2DD54}" destId="{E15F8705-E7E4-48A5-98FF-3355AD1DA3DC}" srcOrd="0" destOrd="0" presId="urn:microsoft.com/office/officeart/2005/8/layout/hierarchy2"/>
    <dgm:cxn modelId="{9FD84DFB-E768-402F-AF31-AC53BB82BDCE}" srcId="{389682D9-DD7C-40C4-90F8-C93F8D1513A4}" destId="{14C7C1AD-AE21-4F12-A4F5-95F23643230E}" srcOrd="1" destOrd="0" parTransId="{8712FCC1-2DE3-48FC-A3B6-DFE710B27FA3}" sibTransId="{7B0B299D-963A-4449-A10F-878B9240D251}"/>
    <dgm:cxn modelId="{2DF82C98-EB38-4DEB-80CF-9D49C4CC86AA}" type="presParOf" srcId="{134EAB68-B664-43F2-BF97-ACFF1A104057}" destId="{24EB8EBC-652E-4688-8280-620C30F54508}" srcOrd="0" destOrd="0" presId="urn:microsoft.com/office/officeart/2005/8/layout/hierarchy2"/>
    <dgm:cxn modelId="{F0D70B4F-CB13-4259-BDE3-395986314E5B}" type="presParOf" srcId="{24EB8EBC-652E-4688-8280-620C30F54508}" destId="{09FE21D6-E81A-45FB-AD12-F4097B6028F1}" srcOrd="0" destOrd="0" presId="urn:microsoft.com/office/officeart/2005/8/layout/hierarchy2"/>
    <dgm:cxn modelId="{CCC24944-E4A1-4760-B92B-BF79F4DECD2E}" type="presParOf" srcId="{24EB8EBC-652E-4688-8280-620C30F54508}" destId="{95DE1F7A-00E2-48F8-BC89-CC1E57F6D1A0}" srcOrd="1" destOrd="0" presId="urn:microsoft.com/office/officeart/2005/8/layout/hierarchy2"/>
    <dgm:cxn modelId="{17BE98A8-2888-41C2-9469-B96924A8B4DD}" type="presParOf" srcId="{95DE1F7A-00E2-48F8-BC89-CC1E57F6D1A0}" destId="{E15F8705-E7E4-48A5-98FF-3355AD1DA3DC}" srcOrd="0" destOrd="0" presId="urn:microsoft.com/office/officeart/2005/8/layout/hierarchy2"/>
    <dgm:cxn modelId="{6EBE648C-5AC7-42A7-B4AA-423BEA6EE7DF}" type="presParOf" srcId="{E15F8705-E7E4-48A5-98FF-3355AD1DA3DC}" destId="{0E68154F-7EEA-4BC9-8D0D-56498ED75F3E}" srcOrd="0" destOrd="0" presId="urn:microsoft.com/office/officeart/2005/8/layout/hierarchy2"/>
    <dgm:cxn modelId="{F6277E8A-88DD-4BBD-8B4F-D999ABCE6ADD}" type="presParOf" srcId="{95DE1F7A-00E2-48F8-BC89-CC1E57F6D1A0}" destId="{4CC0F211-219F-42E8-AE8F-28AAF8D7A7BC}" srcOrd="1" destOrd="0" presId="urn:microsoft.com/office/officeart/2005/8/layout/hierarchy2"/>
    <dgm:cxn modelId="{3DCE22C9-5E2B-47D8-8D73-C9BEE275C748}" type="presParOf" srcId="{4CC0F211-219F-42E8-AE8F-28AAF8D7A7BC}" destId="{1D388327-0A22-48FB-B9C5-171F269EE16E}" srcOrd="0" destOrd="0" presId="urn:microsoft.com/office/officeart/2005/8/layout/hierarchy2"/>
    <dgm:cxn modelId="{841B13D1-5EC6-4C75-B5D2-0161D449B922}" type="presParOf" srcId="{4CC0F211-219F-42E8-AE8F-28AAF8D7A7BC}" destId="{FD5F00F9-FA4E-4D63-8887-A6EB09D54451}" srcOrd="1" destOrd="0" presId="urn:microsoft.com/office/officeart/2005/8/layout/hierarchy2"/>
    <dgm:cxn modelId="{34243063-9DE5-4A6B-B300-6F4DC02748C4}" type="presParOf" srcId="{95DE1F7A-00E2-48F8-BC89-CC1E57F6D1A0}" destId="{00BFB940-DD7E-4BF3-B77A-7A80C496080A}" srcOrd="2" destOrd="0" presId="urn:microsoft.com/office/officeart/2005/8/layout/hierarchy2"/>
    <dgm:cxn modelId="{274BD081-4797-4FF7-BC16-BF06F0A1F799}" type="presParOf" srcId="{00BFB940-DD7E-4BF3-B77A-7A80C496080A}" destId="{A0C8D4FD-9F28-40B6-948B-1FEF24615D0D}" srcOrd="0" destOrd="0" presId="urn:microsoft.com/office/officeart/2005/8/layout/hierarchy2"/>
    <dgm:cxn modelId="{92D1D477-53BD-46E5-BC3F-7DD953F85348}" type="presParOf" srcId="{95DE1F7A-00E2-48F8-BC89-CC1E57F6D1A0}" destId="{22E33C2D-2E2D-4828-A6C5-82E9E2CFD200}" srcOrd="3" destOrd="0" presId="urn:microsoft.com/office/officeart/2005/8/layout/hierarchy2"/>
    <dgm:cxn modelId="{C83CC3A3-F8B3-4878-A6EF-0E69B8FAB567}" type="presParOf" srcId="{22E33C2D-2E2D-4828-A6C5-82E9E2CFD200}" destId="{6A4F639C-B148-440C-867E-036971FEAB8A}" srcOrd="0" destOrd="0" presId="urn:microsoft.com/office/officeart/2005/8/layout/hierarchy2"/>
    <dgm:cxn modelId="{A1C7F626-6354-439F-B0DF-CBBD4F266E71}" type="presParOf" srcId="{22E33C2D-2E2D-4828-A6C5-82E9E2CFD200}" destId="{CB25EAE6-8826-4024-A5F1-866137FA8914}" srcOrd="1" destOrd="0" presId="urn:microsoft.com/office/officeart/2005/8/layout/hierarchy2"/>
    <dgm:cxn modelId="{35E7572D-293C-432C-8EAE-7DDB85A5CCFB}" type="presParOf" srcId="{134EAB68-B664-43F2-BF97-ACFF1A104057}" destId="{116D5F5E-F8D6-48B3-9DCA-EA0F2B4BAB53}" srcOrd="1" destOrd="0" presId="urn:microsoft.com/office/officeart/2005/8/layout/hierarchy2"/>
    <dgm:cxn modelId="{76B7F7F9-2A13-4835-BC1A-69E5750FF328}" type="presParOf" srcId="{116D5F5E-F8D6-48B3-9DCA-EA0F2B4BAB53}" destId="{619B16DF-ECF1-4126-90C9-ACEB1100A1F7}" srcOrd="0" destOrd="0" presId="urn:microsoft.com/office/officeart/2005/8/layout/hierarchy2"/>
    <dgm:cxn modelId="{2BE2B931-697C-4F19-ADD6-3627C94F2526}" type="presParOf" srcId="{116D5F5E-F8D6-48B3-9DCA-EA0F2B4BAB53}" destId="{B17CA7C3-3865-466C-97EB-64DA6958FC03}" srcOrd="1" destOrd="0" presId="urn:microsoft.com/office/officeart/2005/8/layout/hierarchy2"/>
    <dgm:cxn modelId="{7C2B31FD-1B7F-470D-811D-0D2D7261BAAB}" type="presParOf" srcId="{B17CA7C3-3865-466C-97EB-64DA6958FC03}" destId="{501D2AAD-980E-410E-A4D0-66B1883E26CD}" srcOrd="0" destOrd="0" presId="urn:microsoft.com/office/officeart/2005/8/layout/hierarchy2"/>
    <dgm:cxn modelId="{70C5A923-C0B3-4C04-98F0-60A405F1D615}" type="presParOf" srcId="{501D2AAD-980E-410E-A4D0-66B1883E26CD}" destId="{16181E69-47ED-42F7-B623-DBE3472DA850}" srcOrd="0" destOrd="0" presId="urn:microsoft.com/office/officeart/2005/8/layout/hierarchy2"/>
    <dgm:cxn modelId="{FE4977EB-CE68-4870-A5AE-B463AD4010DE}" type="presParOf" srcId="{B17CA7C3-3865-466C-97EB-64DA6958FC03}" destId="{B4E56031-30FC-44EC-8AA2-86D690895351}" srcOrd="1" destOrd="0" presId="urn:microsoft.com/office/officeart/2005/8/layout/hierarchy2"/>
    <dgm:cxn modelId="{6645243E-B72A-4E39-87B8-4F2FCCBB41E3}" type="presParOf" srcId="{B4E56031-30FC-44EC-8AA2-86D690895351}" destId="{F13B4C66-F9C9-427F-88A9-E32D630CB1AD}" srcOrd="0" destOrd="0" presId="urn:microsoft.com/office/officeart/2005/8/layout/hierarchy2"/>
    <dgm:cxn modelId="{62705D91-8945-44E4-BD03-D62BD1B081C5}" type="presParOf" srcId="{B4E56031-30FC-44EC-8AA2-86D690895351}" destId="{EA23E92F-D903-47EE-A4A5-549268A9BEA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B4A7CA-3993-4035-9F38-1AB77928AE3D}" type="doc">
      <dgm:prSet loTypeId="urn:microsoft.com/office/officeart/2005/8/layout/hierarchy2" loCatId="hierarchy" qsTypeId="urn:microsoft.com/office/officeart/2005/8/quickstyle/simple5" qsCatId="simple" csTypeId="urn:microsoft.com/office/officeart/2005/8/colors/accent2_2" csCatId="accent2" phldr="1"/>
      <dgm:spPr/>
      <dgm:t>
        <a:bodyPr/>
        <a:lstStyle/>
        <a:p>
          <a:endParaRPr lang="en-US"/>
        </a:p>
      </dgm:t>
    </dgm:pt>
    <dgm:pt modelId="{389682D9-DD7C-40C4-90F8-C93F8D1513A4}">
      <dgm:prSet phldrT="[Text]"/>
      <dgm:spPr/>
      <dgm:t>
        <a:bodyPr/>
        <a:lstStyle/>
        <a:p>
          <a:r>
            <a:rPr lang="en-US" dirty="0">
              <a:latin typeface="Calibri" panose="020F0502020204030204" pitchFamily="34" charset="0"/>
            </a:rPr>
            <a:t>All Employees</a:t>
          </a:r>
        </a:p>
      </dgm:t>
    </dgm:pt>
    <dgm:pt modelId="{C7F45D25-E23B-468B-B16B-4354A12237B6}" type="parTrans" cxnId="{7A6A877D-ACFE-4149-B102-62D37D70F2CA}">
      <dgm:prSet/>
      <dgm:spPr/>
      <dgm:t>
        <a:bodyPr/>
        <a:lstStyle/>
        <a:p>
          <a:endParaRPr lang="en-US">
            <a:latin typeface="Calibri" panose="020F0502020204030204" pitchFamily="34" charset="0"/>
          </a:endParaRPr>
        </a:p>
      </dgm:t>
    </dgm:pt>
    <dgm:pt modelId="{0BA0633B-5998-4938-A35E-A4A7FB4E5C69}" type="sibTrans" cxnId="{7A6A877D-ACFE-4149-B102-62D37D70F2CA}">
      <dgm:prSet/>
      <dgm:spPr/>
      <dgm:t>
        <a:bodyPr/>
        <a:lstStyle/>
        <a:p>
          <a:endParaRPr lang="en-US">
            <a:latin typeface="Calibri" panose="020F0502020204030204" pitchFamily="34" charset="0"/>
          </a:endParaRPr>
        </a:p>
      </dgm:t>
    </dgm:pt>
    <dgm:pt modelId="{F877998F-F2DB-4B2A-9E3B-7E9432A2B780}">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a:latin typeface="Calibri" panose="020F0502020204030204" pitchFamily="34" charset="0"/>
            </a:rPr>
            <a:t>MEC Plan</a:t>
          </a:r>
        </a:p>
      </dgm:t>
    </dgm:pt>
    <dgm:pt modelId="{66785038-971F-42D6-B9DD-D41D91D2DD54}" type="parTrans" cxnId="{34035C3C-D1C3-40CF-B937-7FBA5E736A69}">
      <dgm:prSet/>
      <dgm:spPr/>
      <dgm:t>
        <a:bodyPr/>
        <a:lstStyle/>
        <a:p>
          <a:endParaRPr lang="en-US">
            <a:latin typeface="Calibri" panose="020F0502020204030204" pitchFamily="34" charset="0"/>
          </a:endParaRPr>
        </a:p>
      </dgm:t>
    </dgm:pt>
    <dgm:pt modelId="{55BEC722-9FFE-4818-90C7-58947C97C493}" type="sibTrans" cxnId="{34035C3C-D1C3-40CF-B937-7FBA5E736A69}">
      <dgm:prSet/>
      <dgm:spPr/>
      <dgm:t>
        <a:bodyPr/>
        <a:lstStyle/>
        <a:p>
          <a:endParaRPr lang="en-US">
            <a:latin typeface="Calibri" panose="020F0502020204030204" pitchFamily="34" charset="0"/>
          </a:endParaRPr>
        </a:p>
      </dgm:t>
    </dgm:pt>
    <dgm:pt modelId="{134EAB68-B664-43F2-BF97-ACFF1A104057}" type="pres">
      <dgm:prSet presAssocID="{80B4A7CA-3993-4035-9F38-1AB77928AE3D}" presName="diagram" presStyleCnt="0">
        <dgm:presLayoutVars>
          <dgm:chPref val="1"/>
          <dgm:dir/>
          <dgm:animOne val="branch"/>
          <dgm:animLvl val="lvl"/>
          <dgm:resizeHandles val="exact"/>
        </dgm:presLayoutVars>
      </dgm:prSet>
      <dgm:spPr/>
    </dgm:pt>
    <dgm:pt modelId="{24EB8EBC-652E-4688-8280-620C30F54508}" type="pres">
      <dgm:prSet presAssocID="{389682D9-DD7C-40C4-90F8-C93F8D1513A4}" presName="root1" presStyleCnt="0"/>
      <dgm:spPr/>
    </dgm:pt>
    <dgm:pt modelId="{09FE21D6-E81A-45FB-AD12-F4097B6028F1}" type="pres">
      <dgm:prSet presAssocID="{389682D9-DD7C-40C4-90F8-C93F8D1513A4}" presName="LevelOneTextNode" presStyleLbl="node0" presStyleIdx="0" presStyleCnt="1">
        <dgm:presLayoutVars>
          <dgm:chPref val="3"/>
        </dgm:presLayoutVars>
      </dgm:prSet>
      <dgm:spPr/>
    </dgm:pt>
    <dgm:pt modelId="{95DE1F7A-00E2-48F8-BC89-CC1E57F6D1A0}" type="pres">
      <dgm:prSet presAssocID="{389682D9-DD7C-40C4-90F8-C93F8D1513A4}" presName="level2hierChild" presStyleCnt="0"/>
      <dgm:spPr/>
    </dgm:pt>
    <dgm:pt modelId="{E15F8705-E7E4-48A5-98FF-3355AD1DA3DC}" type="pres">
      <dgm:prSet presAssocID="{66785038-971F-42D6-B9DD-D41D91D2DD54}" presName="conn2-1" presStyleLbl="parChTrans1D2" presStyleIdx="0" presStyleCnt="1"/>
      <dgm:spPr/>
    </dgm:pt>
    <dgm:pt modelId="{0E68154F-7EEA-4BC9-8D0D-56498ED75F3E}" type="pres">
      <dgm:prSet presAssocID="{66785038-971F-42D6-B9DD-D41D91D2DD54}" presName="connTx" presStyleLbl="parChTrans1D2" presStyleIdx="0" presStyleCnt="1"/>
      <dgm:spPr/>
    </dgm:pt>
    <dgm:pt modelId="{4CC0F211-219F-42E8-AE8F-28AAF8D7A7BC}" type="pres">
      <dgm:prSet presAssocID="{F877998F-F2DB-4B2A-9E3B-7E9432A2B780}" presName="root2" presStyleCnt="0"/>
      <dgm:spPr/>
    </dgm:pt>
    <dgm:pt modelId="{1D388327-0A22-48FB-B9C5-171F269EE16E}" type="pres">
      <dgm:prSet presAssocID="{F877998F-F2DB-4B2A-9E3B-7E9432A2B780}" presName="LevelTwoTextNode" presStyleLbl="node2" presStyleIdx="0" presStyleCnt="1">
        <dgm:presLayoutVars>
          <dgm:chPref val="3"/>
        </dgm:presLayoutVars>
      </dgm:prSet>
      <dgm:spPr/>
    </dgm:pt>
    <dgm:pt modelId="{FD5F00F9-FA4E-4D63-8887-A6EB09D54451}" type="pres">
      <dgm:prSet presAssocID="{F877998F-F2DB-4B2A-9E3B-7E9432A2B780}" presName="level3hierChild" presStyleCnt="0"/>
      <dgm:spPr/>
    </dgm:pt>
  </dgm:ptLst>
  <dgm:cxnLst>
    <dgm:cxn modelId="{3457CB2A-D4E6-4644-BC75-2FFEB9F3F042}" type="presOf" srcId="{F877998F-F2DB-4B2A-9E3B-7E9432A2B780}" destId="{1D388327-0A22-48FB-B9C5-171F269EE16E}" srcOrd="0" destOrd="0" presId="urn:microsoft.com/office/officeart/2005/8/layout/hierarchy2"/>
    <dgm:cxn modelId="{85FC212C-20E3-4823-8988-77336CE2F376}" type="presOf" srcId="{66785038-971F-42D6-B9DD-D41D91D2DD54}" destId="{0E68154F-7EEA-4BC9-8D0D-56498ED75F3E}" srcOrd="1" destOrd="0" presId="urn:microsoft.com/office/officeart/2005/8/layout/hierarchy2"/>
    <dgm:cxn modelId="{34035C3C-D1C3-40CF-B937-7FBA5E736A69}" srcId="{389682D9-DD7C-40C4-90F8-C93F8D1513A4}" destId="{F877998F-F2DB-4B2A-9E3B-7E9432A2B780}" srcOrd="0" destOrd="0" parTransId="{66785038-971F-42D6-B9DD-D41D91D2DD54}" sibTransId="{55BEC722-9FFE-4818-90C7-58947C97C493}"/>
    <dgm:cxn modelId="{7A6A877D-ACFE-4149-B102-62D37D70F2CA}" srcId="{80B4A7CA-3993-4035-9F38-1AB77928AE3D}" destId="{389682D9-DD7C-40C4-90F8-C93F8D1513A4}" srcOrd="0" destOrd="0" parTransId="{C7F45D25-E23B-468B-B16B-4354A12237B6}" sibTransId="{0BA0633B-5998-4938-A35E-A4A7FB4E5C69}"/>
    <dgm:cxn modelId="{EAC5E185-05FE-47D6-8134-BF3CAAD40750}" type="presOf" srcId="{80B4A7CA-3993-4035-9F38-1AB77928AE3D}" destId="{134EAB68-B664-43F2-BF97-ACFF1A104057}" srcOrd="0" destOrd="0" presId="urn:microsoft.com/office/officeart/2005/8/layout/hierarchy2"/>
    <dgm:cxn modelId="{2336B38D-A89B-4A10-B73F-FEACF9CB04A9}" type="presOf" srcId="{389682D9-DD7C-40C4-90F8-C93F8D1513A4}" destId="{09FE21D6-E81A-45FB-AD12-F4097B6028F1}" srcOrd="0" destOrd="0" presId="urn:microsoft.com/office/officeart/2005/8/layout/hierarchy2"/>
    <dgm:cxn modelId="{DCE05FFB-796E-4952-8462-48501C4B1FF5}" type="presOf" srcId="{66785038-971F-42D6-B9DD-D41D91D2DD54}" destId="{E15F8705-E7E4-48A5-98FF-3355AD1DA3DC}" srcOrd="0" destOrd="0" presId="urn:microsoft.com/office/officeart/2005/8/layout/hierarchy2"/>
    <dgm:cxn modelId="{2DF82C98-EB38-4DEB-80CF-9D49C4CC86AA}" type="presParOf" srcId="{134EAB68-B664-43F2-BF97-ACFF1A104057}" destId="{24EB8EBC-652E-4688-8280-620C30F54508}" srcOrd="0" destOrd="0" presId="urn:microsoft.com/office/officeart/2005/8/layout/hierarchy2"/>
    <dgm:cxn modelId="{F0D70B4F-CB13-4259-BDE3-395986314E5B}" type="presParOf" srcId="{24EB8EBC-652E-4688-8280-620C30F54508}" destId="{09FE21D6-E81A-45FB-AD12-F4097B6028F1}" srcOrd="0" destOrd="0" presId="urn:microsoft.com/office/officeart/2005/8/layout/hierarchy2"/>
    <dgm:cxn modelId="{CCC24944-E4A1-4760-B92B-BF79F4DECD2E}" type="presParOf" srcId="{24EB8EBC-652E-4688-8280-620C30F54508}" destId="{95DE1F7A-00E2-48F8-BC89-CC1E57F6D1A0}" srcOrd="1" destOrd="0" presId="urn:microsoft.com/office/officeart/2005/8/layout/hierarchy2"/>
    <dgm:cxn modelId="{17BE98A8-2888-41C2-9469-B96924A8B4DD}" type="presParOf" srcId="{95DE1F7A-00E2-48F8-BC89-CC1E57F6D1A0}" destId="{E15F8705-E7E4-48A5-98FF-3355AD1DA3DC}" srcOrd="0" destOrd="0" presId="urn:microsoft.com/office/officeart/2005/8/layout/hierarchy2"/>
    <dgm:cxn modelId="{6EBE648C-5AC7-42A7-B4AA-423BEA6EE7DF}" type="presParOf" srcId="{E15F8705-E7E4-48A5-98FF-3355AD1DA3DC}" destId="{0E68154F-7EEA-4BC9-8D0D-56498ED75F3E}" srcOrd="0" destOrd="0" presId="urn:microsoft.com/office/officeart/2005/8/layout/hierarchy2"/>
    <dgm:cxn modelId="{F6277E8A-88DD-4BBD-8B4F-D999ABCE6ADD}" type="presParOf" srcId="{95DE1F7A-00E2-48F8-BC89-CC1E57F6D1A0}" destId="{4CC0F211-219F-42E8-AE8F-28AAF8D7A7BC}" srcOrd="1" destOrd="0" presId="urn:microsoft.com/office/officeart/2005/8/layout/hierarchy2"/>
    <dgm:cxn modelId="{3DCE22C9-5E2B-47D8-8D73-C9BEE275C748}" type="presParOf" srcId="{4CC0F211-219F-42E8-AE8F-28AAF8D7A7BC}" destId="{1D388327-0A22-48FB-B9C5-171F269EE16E}" srcOrd="0" destOrd="0" presId="urn:microsoft.com/office/officeart/2005/8/layout/hierarchy2"/>
    <dgm:cxn modelId="{841B13D1-5EC6-4C75-B5D2-0161D449B922}" type="presParOf" srcId="{4CC0F211-219F-42E8-AE8F-28AAF8D7A7BC}" destId="{FD5F00F9-FA4E-4D63-8887-A6EB09D54451}"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949AD1-F00F-4607-9BB5-6F1BA997A5AA}" type="doc">
      <dgm:prSet loTypeId="urn:microsoft.com/office/officeart/2011/layout/CircleProcess" loCatId="process" qsTypeId="urn:microsoft.com/office/officeart/2005/8/quickstyle/simple1" qsCatId="simple" csTypeId="urn:microsoft.com/office/officeart/2005/8/colors/accent0_2" csCatId="mainScheme" phldr="1"/>
      <dgm:spPr/>
      <dgm:t>
        <a:bodyPr/>
        <a:lstStyle/>
        <a:p>
          <a:endParaRPr lang="en-US"/>
        </a:p>
      </dgm:t>
    </dgm:pt>
    <dgm:pt modelId="{CAD8F1AD-7EA8-4CBB-AADA-4DF0241CD933}">
      <dgm:prSet phldrT="[Text]"/>
      <dgm:spPr>
        <a:noFill/>
      </dgm:spPr>
      <dgm:t>
        <a:bodyPr/>
        <a:lstStyle/>
        <a:p>
          <a:r>
            <a:rPr lang="en-US" dirty="0">
              <a:latin typeface="Calibri" panose="020F0502020204030204" pitchFamily="34" charset="0"/>
            </a:rPr>
            <a:t>Determine Eligibility</a:t>
          </a:r>
        </a:p>
      </dgm:t>
    </dgm:pt>
    <dgm:pt modelId="{F6984BF2-9DAC-47B0-9E15-B90F0B206B57}" type="parTrans" cxnId="{68FBF52A-0DBB-4FD5-9427-DE288F11B3FA}">
      <dgm:prSet/>
      <dgm:spPr/>
      <dgm:t>
        <a:bodyPr/>
        <a:lstStyle/>
        <a:p>
          <a:endParaRPr lang="en-US">
            <a:latin typeface="Calibri" panose="020F0502020204030204" pitchFamily="34" charset="0"/>
          </a:endParaRPr>
        </a:p>
      </dgm:t>
    </dgm:pt>
    <dgm:pt modelId="{ECEB1886-5424-4822-A374-CA543B63C7B6}" type="sibTrans" cxnId="{68FBF52A-0DBB-4FD5-9427-DE288F11B3FA}">
      <dgm:prSet/>
      <dgm:spPr/>
      <dgm:t>
        <a:bodyPr/>
        <a:lstStyle/>
        <a:p>
          <a:endParaRPr lang="en-US">
            <a:latin typeface="Calibri" panose="020F0502020204030204" pitchFamily="34" charset="0"/>
          </a:endParaRPr>
        </a:p>
      </dgm:t>
    </dgm:pt>
    <dgm:pt modelId="{B9A3B4B7-28A3-4643-91C9-1CE2FC021A52}">
      <dgm:prSet phldrT="[Text]"/>
      <dgm:spPr>
        <a:noFill/>
      </dgm:spPr>
      <dgm:t>
        <a:bodyPr/>
        <a:lstStyle/>
        <a:p>
          <a:r>
            <a:rPr lang="en-US" dirty="0">
              <a:latin typeface="Calibri" panose="020F0502020204030204" pitchFamily="34" charset="0"/>
            </a:rPr>
            <a:t>Track Eligibility</a:t>
          </a:r>
        </a:p>
      </dgm:t>
    </dgm:pt>
    <dgm:pt modelId="{4ACEA4FA-B375-4AF8-811B-0D0FF1829E87}" type="parTrans" cxnId="{614E6496-8122-4B9C-93F1-8823F604FA87}">
      <dgm:prSet/>
      <dgm:spPr/>
      <dgm:t>
        <a:bodyPr/>
        <a:lstStyle/>
        <a:p>
          <a:endParaRPr lang="en-US">
            <a:latin typeface="Calibri" panose="020F0502020204030204" pitchFamily="34" charset="0"/>
          </a:endParaRPr>
        </a:p>
      </dgm:t>
    </dgm:pt>
    <dgm:pt modelId="{AC7ED692-C0D9-41A9-B4CB-A1FEBB639203}" type="sibTrans" cxnId="{614E6496-8122-4B9C-93F1-8823F604FA87}">
      <dgm:prSet/>
      <dgm:spPr/>
      <dgm:t>
        <a:bodyPr/>
        <a:lstStyle/>
        <a:p>
          <a:endParaRPr lang="en-US">
            <a:latin typeface="Calibri" panose="020F0502020204030204" pitchFamily="34" charset="0"/>
          </a:endParaRPr>
        </a:p>
      </dgm:t>
    </dgm:pt>
    <dgm:pt modelId="{61A77186-C8C4-4F0A-A05B-4E52ED607DE0}">
      <dgm:prSet phldrT="[Text]"/>
      <dgm:spPr>
        <a:noFill/>
      </dgm:spPr>
      <dgm:t>
        <a:bodyPr/>
        <a:lstStyle/>
        <a:p>
          <a:r>
            <a:rPr lang="en-US" dirty="0">
              <a:latin typeface="Calibri" panose="020F0502020204030204" pitchFamily="34" charset="0"/>
            </a:rPr>
            <a:t>Record Employee Response</a:t>
          </a:r>
        </a:p>
      </dgm:t>
    </dgm:pt>
    <dgm:pt modelId="{81DB1253-7DC6-4B17-96AE-D800AB34D515}" type="parTrans" cxnId="{E3FCD571-5807-4A62-B8A6-91779DD927E1}">
      <dgm:prSet/>
      <dgm:spPr/>
      <dgm:t>
        <a:bodyPr/>
        <a:lstStyle/>
        <a:p>
          <a:endParaRPr lang="en-US">
            <a:latin typeface="Calibri" panose="020F0502020204030204" pitchFamily="34" charset="0"/>
          </a:endParaRPr>
        </a:p>
      </dgm:t>
    </dgm:pt>
    <dgm:pt modelId="{105FB445-B79B-497C-B5DE-A267388399E9}" type="sibTrans" cxnId="{E3FCD571-5807-4A62-B8A6-91779DD927E1}">
      <dgm:prSet/>
      <dgm:spPr/>
      <dgm:t>
        <a:bodyPr/>
        <a:lstStyle/>
        <a:p>
          <a:endParaRPr lang="en-US">
            <a:latin typeface="Calibri" panose="020F0502020204030204" pitchFamily="34" charset="0"/>
          </a:endParaRPr>
        </a:p>
      </dgm:t>
    </dgm:pt>
    <dgm:pt modelId="{4453BE53-0BDE-49BC-8F74-5EC67882A15B}">
      <dgm:prSet phldrT="[Text]"/>
      <dgm:spPr/>
      <dgm:t>
        <a:bodyPr/>
        <a:lstStyle/>
        <a:p>
          <a:r>
            <a:rPr lang="en-US">
              <a:latin typeface="Calibri" panose="020F0502020204030204" pitchFamily="34" charset="0"/>
            </a:rPr>
            <a:t>Employee &gt; Payroll &gt; ACA Eligibility</a:t>
          </a:r>
          <a:endParaRPr lang="en-US" dirty="0">
            <a:latin typeface="Calibri" panose="020F0502020204030204" pitchFamily="34" charset="0"/>
          </a:endParaRPr>
        </a:p>
      </dgm:t>
    </dgm:pt>
    <dgm:pt modelId="{ACFF378C-5AD5-4052-9AB7-45E768B61896}" type="parTrans" cxnId="{085CE81A-D2E5-4928-8EA6-A76403709245}">
      <dgm:prSet/>
      <dgm:spPr/>
      <dgm:t>
        <a:bodyPr/>
        <a:lstStyle/>
        <a:p>
          <a:endParaRPr lang="en-US">
            <a:latin typeface="Calibri" panose="020F0502020204030204" pitchFamily="34" charset="0"/>
          </a:endParaRPr>
        </a:p>
      </dgm:t>
    </dgm:pt>
    <dgm:pt modelId="{66279E3D-E80C-43D1-8826-7855D4F04CB8}" type="sibTrans" cxnId="{085CE81A-D2E5-4928-8EA6-A76403709245}">
      <dgm:prSet/>
      <dgm:spPr/>
      <dgm:t>
        <a:bodyPr/>
        <a:lstStyle/>
        <a:p>
          <a:endParaRPr lang="en-US">
            <a:latin typeface="Calibri" panose="020F0502020204030204" pitchFamily="34" charset="0"/>
          </a:endParaRPr>
        </a:p>
      </dgm:t>
    </dgm:pt>
    <dgm:pt modelId="{64D2A489-0929-4EB2-9F6F-AC107D9D5CAE}">
      <dgm:prSet phldrT="[Text]"/>
      <dgm:spPr/>
      <dgm:t>
        <a:bodyPr/>
        <a:lstStyle/>
        <a:p>
          <a:r>
            <a:rPr lang="en-US">
              <a:latin typeface="Calibri" panose="020F0502020204030204" pitchFamily="34" charset="0"/>
            </a:rPr>
            <a:t>Benefit Package</a:t>
          </a:r>
          <a:endParaRPr lang="en-US" dirty="0">
            <a:latin typeface="Calibri" panose="020F0502020204030204" pitchFamily="34" charset="0"/>
          </a:endParaRPr>
        </a:p>
      </dgm:t>
    </dgm:pt>
    <dgm:pt modelId="{58DDEC7C-6EFB-4E4A-9085-306B214FA908}" type="parTrans" cxnId="{89F588CD-5AA4-4278-B5B1-B558FF4215FD}">
      <dgm:prSet/>
      <dgm:spPr/>
      <dgm:t>
        <a:bodyPr/>
        <a:lstStyle/>
        <a:p>
          <a:endParaRPr lang="en-US">
            <a:latin typeface="Calibri" panose="020F0502020204030204" pitchFamily="34" charset="0"/>
          </a:endParaRPr>
        </a:p>
      </dgm:t>
    </dgm:pt>
    <dgm:pt modelId="{A884B3BD-ADA7-45BD-A185-E5B1333F2DC0}" type="sibTrans" cxnId="{89F588CD-5AA4-4278-B5B1-B558FF4215FD}">
      <dgm:prSet/>
      <dgm:spPr/>
      <dgm:t>
        <a:bodyPr/>
        <a:lstStyle/>
        <a:p>
          <a:endParaRPr lang="en-US">
            <a:latin typeface="Calibri" panose="020F0502020204030204" pitchFamily="34" charset="0"/>
          </a:endParaRPr>
        </a:p>
      </dgm:t>
    </dgm:pt>
    <dgm:pt modelId="{58B6C4DE-FD2E-4CA4-ADFD-9B70F70A9DBD}">
      <dgm:prSet phldrT="[Text]"/>
      <dgm:spPr/>
      <dgm:t>
        <a:bodyPr/>
        <a:lstStyle/>
        <a:p>
          <a:r>
            <a:rPr lang="en-US">
              <a:latin typeface="Calibri" panose="020F0502020204030204" pitchFamily="34" charset="0"/>
            </a:rPr>
            <a:t>Benefit Offer Date</a:t>
          </a:r>
          <a:endParaRPr lang="en-US" dirty="0">
            <a:latin typeface="Calibri" panose="020F0502020204030204" pitchFamily="34" charset="0"/>
          </a:endParaRPr>
        </a:p>
      </dgm:t>
    </dgm:pt>
    <dgm:pt modelId="{43D1AFAB-6843-434C-B6B3-8BAFB83BB855}" type="parTrans" cxnId="{CB213310-6DD2-4721-97E1-75925A269FBF}">
      <dgm:prSet/>
      <dgm:spPr/>
      <dgm:t>
        <a:bodyPr/>
        <a:lstStyle/>
        <a:p>
          <a:endParaRPr lang="en-US">
            <a:latin typeface="Calibri" panose="020F0502020204030204" pitchFamily="34" charset="0"/>
          </a:endParaRPr>
        </a:p>
      </dgm:t>
    </dgm:pt>
    <dgm:pt modelId="{C0681C81-C327-448D-B5D4-835B3CC83652}" type="sibTrans" cxnId="{CB213310-6DD2-4721-97E1-75925A269FBF}">
      <dgm:prSet/>
      <dgm:spPr/>
      <dgm:t>
        <a:bodyPr/>
        <a:lstStyle/>
        <a:p>
          <a:endParaRPr lang="en-US">
            <a:latin typeface="Calibri" panose="020F0502020204030204" pitchFamily="34" charset="0"/>
          </a:endParaRPr>
        </a:p>
      </dgm:t>
    </dgm:pt>
    <dgm:pt modelId="{E2F2A4BC-7E20-4123-9C2B-E9D36BC22A25}">
      <dgm:prSet phldrT="[Text]"/>
      <dgm:spPr/>
      <dgm:t>
        <a:bodyPr/>
        <a:lstStyle/>
        <a:p>
          <a:r>
            <a:rPr lang="en-US" dirty="0">
              <a:latin typeface="Calibri" panose="020F0502020204030204" pitchFamily="34" charset="0"/>
            </a:rPr>
            <a:t>Enrollment – Plan choice</a:t>
          </a:r>
        </a:p>
      </dgm:t>
    </dgm:pt>
    <dgm:pt modelId="{0755FDD5-F27E-42D8-9A58-68F68DA66A96}" type="parTrans" cxnId="{BA3D705B-A7E5-45E7-847E-CD5EAD691C86}">
      <dgm:prSet/>
      <dgm:spPr/>
      <dgm:t>
        <a:bodyPr/>
        <a:lstStyle/>
        <a:p>
          <a:endParaRPr lang="en-US">
            <a:latin typeface="Calibri" panose="020F0502020204030204" pitchFamily="34" charset="0"/>
          </a:endParaRPr>
        </a:p>
      </dgm:t>
    </dgm:pt>
    <dgm:pt modelId="{94ACEC57-DA6A-4DA2-89A3-A3559FDFFEDC}" type="sibTrans" cxnId="{BA3D705B-A7E5-45E7-847E-CD5EAD691C86}">
      <dgm:prSet/>
      <dgm:spPr/>
      <dgm:t>
        <a:bodyPr/>
        <a:lstStyle/>
        <a:p>
          <a:endParaRPr lang="en-US">
            <a:latin typeface="Calibri" panose="020F0502020204030204" pitchFamily="34" charset="0"/>
          </a:endParaRPr>
        </a:p>
      </dgm:t>
    </dgm:pt>
    <dgm:pt modelId="{6C97CE75-E937-48AE-94DD-36449A4C2B2B}">
      <dgm:prSet phldrT="[Text]"/>
      <dgm:spPr/>
      <dgm:t>
        <a:bodyPr/>
        <a:lstStyle/>
        <a:p>
          <a:r>
            <a:rPr lang="en-US">
              <a:latin typeface="Calibri" panose="020F0502020204030204" pitchFamily="34" charset="0"/>
            </a:rPr>
            <a:t>Declination – Reason</a:t>
          </a:r>
          <a:endParaRPr lang="en-US" dirty="0">
            <a:latin typeface="Calibri" panose="020F0502020204030204" pitchFamily="34" charset="0"/>
          </a:endParaRPr>
        </a:p>
      </dgm:t>
    </dgm:pt>
    <dgm:pt modelId="{9C496BE6-68B4-4764-B362-C6C44C7F04EF}" type="parTrans" cxnId="{FF92BD07-C2EF-4DAF-84AB-2A81584350EC}">
      <dgm:prSet/>
      <dgm:spPr/>
      <dgm:t>
        <a:bodyPr/>
        <a:lstStyle/>
        <a:p>
          <a:endParaRPr lang="en-US">
            <a:latin typeface="Calibri" panose="020F0502020204030204" pitchFamily="34" charset="0"/>
          </a:endParaRPr>
        </a:p>
      </dgm:t>
    </dgm:pt>
    <dgm:pt modelId="{A6511553-4E2E-4606-AB70-29E0424E1FE1}" type="sibTrans" cxnId="{FF92BD07-C2EF-4DAF-84AB-2A81584350EC}">
      <dgm:prSet/>
      <dgm:spPr/>
      <dgm:t>
        <a:bodyPr/>
        <a:lstStyle/>
        <a:p>
          <a:endParaRPr lang="en-US">
            <a:latin typeface="Calibri" panose="020F0502020204030204" pitchFamily="34" charset="0"/>
          </a:endParaRPr>
        </a:p>
      </dgm:t>
    </dgm:pt>
    <dgm:pt modelId="{DAB32AE4-D6A0-436E-BD80-0A9A7DEB678A}">
      <dgm:prSet phldrT="[Text]"/>
      <dgm:spPr>
        <a:noFill/>
      </dgm:spPr>
      <dgm:t>
        <a:bodyPr/>
        <a:lstStyle/>
        <a:p>
          <a:r>
            <a:rPr lang="en-US">
              <a:latin typeface="Calibri" panose="020F0502020204030204" pitchFamily="34" charset="0"/>
            </a:rPr>
            <a:t>Make </a:t>
          </a:r>
          <a:r>
            <a:rPr lang="en-US" dirty="0">
              <a:latin typeface="Calibri" panose="020F0502020204030204" pitchFamily="34" charset="0"/>
            </a:rPr>
            <a:t>Offer</a:t>
          </a:r>
        </a:p>
      </dgm:t>
    </dgm:pt>
    <dgm:pt modelId="{E3202445-945F-48EF-A625-684C245553CD}" type="parTrans" cxnId="{C6BFB15B-3C79-4EA7-A2B4-B755759BCB4D}">
      <dgm:prSet/>
      <dgm:spPr/>
      <dgm:t>
        <a:bodyPr/>
        <a:lstStyle/>
        <a:p>
          <a:endParaRPr lang="en-US"/>
        </a:p>
      </dgm:t>
    </dgm:pt>
    <dgm:pt modelId="{13429835-D150-42B4-B7E1-1DC322FCABD9}" type="sibTrans" cxnId="{C6BFB15B-3C79-4EA7-A2B4-B755759BCB4D}">
      <dgm:prSet/>
      <dgm:spPr/>
      <dgm:t>
        <a:bodyPr/>
        <a:lstStyle/>
        <a:p>
          <a:endParaRPr lang="en-US"/>
        </a:p>
      </dgm:t>
    </dgm:pt>
    <dgm:pt modelId="{83CF7190-8D51-4A3A-89EE-9AE845942D9B}">
      <dgm:prSet phldrT="[Text]"/>
      <dgm:spPr/>
      <dgm:t>
        <a:bodyPr/>
        <a:lstStyle/>
        <a:p>
          <a:r>
            <a:rPr lang="en-US">
              <a:latin typeface="Calibri" panose="020F0502020204030204" pitchFamily="34" charset="0"/>
            </a:rPr>
            <a:t>ACA Counters</a:t>
          </a:r>
          <a:endParaRPr lang="en-US" dirty="0">
            <a:latin typeface="Calibri" panose="020F0502020204030204" pitchFamily="34" charset="0"/>
          </a:endParaRPr>
        </a:p>
      </dgm:t>
    </dgm:pt>
    <dgm:pt modelId="{70FC5463-ACB6-4AA8-84B8-AEFB080029D3}" type="parTrans" cxnId="{E01C3662-64E6-4D1D-897F-C20FA2A6719D}">
      <dgm:prSet/>
      <dgm:spPr/>
      <dgm:t>
        <a:bodyPr/>
        <a:lstStyle/>
        <a:p>
          <a:endParaRPr lang="en-US"/>
        </a:p>
      </dgm:t>
    </dgm:pt>
    <dgm:pt modelId="{FD29D121-28F4-4C0F-812D-D33D4177A1CB}" type="sibTrans" cxnId="{E01C3662-64E6-4D1D-897F-C20FA2A6719D}">
      <dgm:prSet/>
      <dgm:spPr/>
      <dgm:t>
        <a:bodyPr/>
        <a:lstStyle/>
        <a:p>
          <a:endParaRPr lang="en-US"/>
        </a:p>
      </dgm:t>
    </dgm:pt>
    <dgm:pt modelId="{4BBADFEF-F997-4088-841B-3229BD946B1C}">
      <dgm:prSet phldrT="[Text]"/>
      <dgm:spPr/>
      <dgm:t>
        <a:bodyPr/>
        <a:lstStyle/>
        <a:p>
          <a:r>
            <a:rPr lang="en-US">
              <a:latin typeface="Calibri" panose="020F0502020204030204" pitchFamily="34" charset="0"/>
            </a:rPr>
            <a:t>ACA Reports</a:t>
          </a:r>
          <a:endParaRPr lang="en-US" dirty="0">
            <a:latin typeface="Calibri" panose="020F0502020204030204" pitchFamily="34" charset="0"/>
          </a:endParaRPr>
        </a:p>
      </dgm:t>
    </dgm:pt>
    <dgm:pt modelId="{7EDED445-9C4B-486C-A949-A8233B4E4ECB}" type="parTrans" cxnId="{ECAB6894-E557-4529-8420-39DFC804B960}">
      <dgm:prSet/>
      <dgm:spPr/>
      <dgm:t>
        <a:bodyPr/>
        <a:lstStyle/>
        <a:p>
          <a:endParaRPr lang="en-US"/>
        </a:p>
      </dgm:t>
    </dgm:pt>
    <dgm:pt modelId="{006BA4CC-4BBB-481B-8DE3-789475FD8119}" type="sibTrans" cxnId="{ECAB6894-E557-4529-8420-39DFC804B960}">
      <dgm:prSet/>
      <dgm:spPr/>
      <dgm:t>
        <a:bodyPr/>
        <a:lstStyle/>
        <a:p>
          <a:endParaRPr lang="en-US"/>
        </a:p>
      </dgm:t>
    </dgm:pt>
    <dgm:pt modelId="{18FE8620-7301-4DFF-9A84-21B1F2609263}">
      <dgm:prSet phldrT="[Text]"/>
      <dgm:spPr>
        <a:noFill/>
      </dgm:spPr>
      <dgm:t>
        <a:bodyPr/>
        <a:lstStyle/>
        <a:p>
          <a:r>
            <a:rPr lang="en-US" dirty="0">
              <a:latin typeface="Calibri" panose="020F0502020204030204" pitchFamily="34" charset="0"/>
            </a:rPr>
            <a:t>Review &amp; Record</a:t>
          </a:r>
        </a:p>
      </dgm:t>
    </dgm:pt>
    <dgm:pt modelId="{FD4138A7-FF27-46E8-9344-F14AE16B96A2}" type="parTrans" cxnId="{C9A420DF-EBCF-4F9A-8E77-4B0694E0C37E}">
      <dgm:prSet/>
      <dgm:spPr/>
      <dgm:t>
        <a:bodyPr/>
        <a:lstStyle/>
        <a:p>
          <a:endParaRPr lang="en-US"/>
        </a:p>
      </dgm:t>
    </dgm:pt>
    <dgm:pt modelId="{622D6F14-4EBB-4A82-A76C-F8331C079492}" type="sibTrans" cxnId="{C9A420DF-EBCF-4F9A-8E77-4B0694E0C37E}">
      <dgm:prSet/>
      <dgm:spPr/>
      <dgm:t>
        <a:bodyPr/>
        <a:lstStyle/>
        <a:p>
          <a:endParaRPr lang="en-US"/>
        </a:p>
      </dgm:t>
    </dgm:pt>
    <dgm:pt modelId="{A6F1C14E-BECC-4987-9825-062C0D187662}" type="pres">
      <dgm:prSet presAssocID="{91949AD1-F00F-4607-9BB5-6F1BA997A5AA}" presName="Name0" presStyleCnt="0">
        <dgm:presLayoutVars>
          <dgm:chMax val="11"/>
          <dgm:chPref val="11"/>
          <dgm:dir/>
          <dgm:resizeHandles/>
        </dgm:presLayoutVars>
      </dgm:prSet>
      <dgm:spPr/>
    </dgm:pt>
    <dgm:pt modelId="{349A6409-F664-4B1E-8B49-78B6A2A117DF}" type="pres">
      <dgm:prSet presAssocID="{18FE8620-7301-4DFF-9A84-21B1F2609263}" presName="Accent5" presStyleCnt="0"/>
      <dgm:spPr/>
    </dgm:pt>
    <dgm:pt modelId="{FF5C4070-46EF-4DF1-8679-72B7D56B63DC}" type="pres">
      <dgm:prSet presAssocID="{18FE8620-7301-4DFF-9A84-21B1F2609263}" presName="Accent" presStyleLbl="node1" presStyleIdx="0" presStyleCnt="5"/>
      <dgm:spPr/>
    </dgm:pt>
    <dgm:pt modelId="{DF911C98-0736-4355-B08D-B03E81C19266}" type="pres">
      <dgm:prSet presAssocID="{18FE8620-7301-4DFF-9A84-21B1F2609263}" presName="ParentBackground5" presStyleCnt="0"/>
      <dgm:spPr/>
    </dgm:pt>
    <dgm:pt modelId="{D61BDA57-7F28-4BA9-9645-DDEDA27AC83B}" type="pres">
      <dgm:prSet presAssocID="{18FE8620-7301-4DFF-9A84-21B1F2609263}" presName="ParentBackground" presStyleLbl="fgAcc1" presStyleIdx="0" presStyleCnt="5"/>
      <dgm:spPr/>
    </dgm:pt>
    <dgm:pt modelId="{87C498BE-AA3A-4F9D-8CD2-CD29012C4BF6}" type="pres">
      <dgm:prSet presAssocID="{18FE8620-7301-4DFF-9A84-21B1F2609263}" presName="Parent5" presStyleLbl="revTx" presStyleIdx="0" presStyleCnt="4">
        <dgm:presLayoutVars>
          <dgm:chMax val="1"/>
          <dgm:chPref val="1"/>
          <dgm:bulletEnabled val="1"/>
        </dgm:presLayoutVars>
      </dgm:prSet>
      <dgm:spPr/>
    </dgm:pt>
    <dgm:pt modelId="{DCFA4121-54E7-41AE-AF75-144717CCAC4A}" type="pres">
      <dgm:prSet presAssocID="{61A77186-C8C4-4F0A-A05B-4E52ED607DE0}" presName="Accent4" presStyleCnt="0"/>
      <dgm:spPr/>
    </dgm:pt>
    <dgm:pt modelId="{43E1F7D4-C50C-47C3-9D27-F25CF3790EB0}" type="pres">
      <dgm:prSet presAssocID="{61A77186-C8C4-4F0A-A05B-4E52ED607DE0}" presName="Accent" presStyleLbl="node1" presStyleIdx="1" presStyleCnt="5"/>
      <dgm:spPr/>
    </dgm:pt>
    <dgm:pt modelId="{DF648C5F-3D17-45B7-9252-577A80BDFD1C}" type="pres">
      <dgm:prSet presAssocID="{61A77186-C8C4-4F0A-A05B-4E52ED607DE0}" presName="ParentBackground4" presStyleCnt="0"/>
      <dgm:spPr/>
    </dgm:pt>
    <dgm:pt modelId="{65E5B26F-99D2-4E81-8539-82B6B21C7A78}" type="pres">
      <dgm:prSet presAssocID="{61A77186-C8C4-4F0A-A05B-4E52ED607DE0}" presName="ParentBackground" presStyleLbl="fgAcc1" presStyleIdx="1" presStyleCnt="5"/>
      <dgm:spPr/>
    </dgm:pt>
    <dgm:pt modelId="{3BD83AEA-E36F-4979-8F6C-1243F5932970}" type="pres">
      <dgm:prSet presAssocID="{61A77186-C8C4-4F0A-A05B-4E52ED607DE0}" presName="Child4" presStyleLbl="revTx" presStyleIdx="0" presStyleCnt="4">
        <dgm:presLayoutVars>
          <dgm:chMax val="0"/>
          <dgm:chPref val="0"/>
          <dgm:bulletEnabled val="1"/>
        </dgm:presLayoutVars>
      </dgm:prSet>
      <dgm:spPr/>
    </dgm:pt>
    <dgm:pt modelId="{5516AD9D-374C-4EE4-A3D0-080817E2BAAC}" type="pres">
      <dgm:prSet presAssocID="{61A77186-C8C4-4F0A-A05B-4E52ED607DE0}" presName="Parent4" presStyleLbl="revTx" presStyleIdx="0" presStyleCnt="4">
        <dgm:presLayoutVars>
          <dgm:chMax val="1"/>
          <dgm:chPref val="1"/>
          <dgm:bulletEnabled val="1"/>
        </dgm:presLayoutVars>
      </dgm:prSet>
      <dgm:spPr/>
    </dgm:pt>
    <dgm:pt modelId="{329F1C9F-B15E-4C85-9C53-36A3E17732E2}" type="pres">
      <dgm:prSet presAssocID="{DAB32AE4-D6A0-436E-BD80-0A9A7DEB678A}" presName="Accent3" presStyleCnt="0"/>
      <dgm:spPr/>
    </dgm:pt>
    <dgm:pt modelId="{F30CDA23-07C9-4E26-B818-3D2BC69C92D6}" type="pres">
      <dgm:prSet presAssocID="{DAB32AE4-D6A0-436E-BD80-0A9A7DEB678A}" presName="Accent" presStyleLbl="node1" presStyleIdx="2" presStyleCnt="5"/>
      <dgm:spPr/>
    </dgm:pt>
    <dgm:pt modelId="{FA30B833-C789-45B2-B077-0E474D1B72CD}" type="pres">
      <dgm:prSet presAssocID="{DAB32AE4-D6A0-436E-BD80-0A9A7DEB678A}" presName="ParentBackground3" presStyleCnt="0"/>
      <dgm:spPr/>
    </dgm:pt>
    <dgm:pt modelId="{D728F37D-371C-40D4-9CA1-EAC744D8D61C}" type="pres">
      <dgm:prSet presAssocID="{DAB32AE4-D6A0-436E-BD80-0A9A7DEB678A}" presName="ParentBackground" presStyleLbl="fgAcc1" presStyleIdx="2" presStyleCnt="5"/>
      <dgm:spPr/>
    </dgm:pt>
    <dgm:pt modelId="{8400FC2D-C993-40FB-A37E-10F636A99AF0}" type="pres">
      <dgm:prSet presAssocID="{DAB32AE4-D6A0-436E-BD80-0A9A7DEB678A}" presName="Child3" presStyleLbl="revTx" presStyleIdx="1" presStyleCnt="4">
        <dgm:presLayoutVars>
          <dgm:chMax val="0"/>
          <dgm:chPref val="0"/>
          <dgm:bulletEnabled val="1"/>
        </dgm:presLayoutVars>
      </dgm:prSet>
      <dgm:spPr/>
    </dgm:pt>
    <dgm:pt modelId="{1AF304D1-DC11-4C75-88E9-51E3D84BBF1C}" type="pres">
      <dgm:prSet presAssocID="{DAB32AE4-D6A0-436E-BD80-0A9A7DEB678A}" presName="Parent3" presStyleLbl="revTx" presStyleIdx="1" presStyleCnt="4">
        <dgm:presLayoutVars>
          <dgm:chMax val="1"/>
          <dgm:chPref val="1"/>
          <dgm:bulletEnabled val="1"/>
        </dgm:presLayoutVars>
      </dgm:prSet>
      <dgm:spPr/>
    </dgm:pt>
    <dgm:pt modelId="{D38580B8-5160-4266-A33A-E47ABA633DFB}" type="pres">
      <dgm:prSet presAssocID="{B9A3B4B7-28A3-4643-91C9-1CE2FC021A52}" presName="Accent2" presStyleCnt="0"/>
      <dgm:spPr/>
    </dgm:pt>
    <dgm:pt modelId="{AB076769-EFB5-4C5B-ABA7-753C3437BB3F}" type="pres">
      <dgm:prSet presAssocID="{B9A3B4B7-28A3-4643-91C9-1CE2FC021A52}" presName="Accent" presStyleLbl="node1" presStyleIdx="3" presStyleCnt="5"/>
      <dgm:spPr/>
    </dgm:pt>
    <dgm:pt modelId="{7B967B05-9521-4D3F-9C79-7B6780B59EA6}" type="pres">
      <dgm:prSet presAssocID="{B9A3B4B7-28A3-4643-91C9-1CE2FC021A52}" presName="ParentBackground2" presStyleCnt="0"/>
      <dgm:spPr/>
    </dgm:pt>
    <dgm:pt modelId="{CCE69093-F005-46D6-B912-F1DE0F53000C}" type="pres">
      <dgm:prSet presAssocID="{B9A3B4B7-28A3-4643-91C9-1CE2FC021A52}" presName="ParentBackground" presStyleLbl="fgAcc1" presStyleIdx="3" presStyleCnt="5"/>
      <dgm:spPr/>
    </dgm:pt>
    <dgm:pt modelId="{01551AF9-BF4B-4C37-B5A7-852175AEDE92}" type="pres">
      <dgm:prSet presAssocID="{B9A3B4B7-28A3-4643-91C9-1CE2FC021A52}" presName="Child2" presStyleLbl="revTx" presStyleIdx="2" presStyleCnt="4">
        <dgm:presLayoutVars>
          <dgm:chMax val="0"/>
          <dgm:chPref val="0"/>
          <dgm:bulletEnabled val="1"/>
        </dgm:presLayoutVars>
      </dgm:prSet>
      <dgm:spPr/>
    </dgm:pt>
    <dgm:pt modelId="{EFC25797-795E-46AB-8F62-0CC626C69329}" type="pres">
      <dgm:prSet presAssocID="{B9A3B4B7-28A3-4643-91C9-1CE2FC021A52}" presName="Parent2" presStyleLbl="revTx" presStyleIdx="2" presStyleCnt="4">
        <dgm:presLayoutVars>
          <dgm:chMax val="1"/>
          <dgm:chPref val="1"/>
          <dgm:bulletEnabled val="1"/>
        </dgm:presLayoutVars>
      </dgm:prSet>
      <dgm:spPr/>
    </dgm:pt>
    <dgm:pt modelId="{F7439B20-F323-438B-A8EB-DA76BBBC5E2B}" type="pres">
      <dgm:prSet presAssocID="{CAD8F1AD-7EA8-4CBB-AADA-4DF0241CD933}" presName="Accent1" presStyleCnt="0"/>
      <dgm:spPr/>
    </dgm:pt>
    <dgm:pt modelId="{1869196F-56D4-4773-B552-3C4362FA6BCF}" type="pres">
      <dgm:prSet presAssocID="{CAD8F1AD-7EA8-4CBB-AADA-4DF0241CD933}" presName="Accent" presStyleLbl="node1" presStyleIdx="4" presStyleCnt="5"/>
      <dgm:spPr/>
    </dgm:pt>
    <dgm:pt modelId="{CB34DD4F-CA14-4855-9F41-E002B977B27E}" type="pres">
      <dgm:prSet presAssocID="{CAD8F1AD-7EA8-4CBB-AADA-4DF0241CD933}" presName="ParentBackground1" presStyleCnt="0"/>
      <dgm:spPr/>
    </dgm:pt>
    <dgm:pt modelId="{552F7C8F-C784-45F1-BAF9-1E838D0571C5}" type="pres">
      <dgm:prSet presAssocID="{CAD8F1AD-7EA8-4CBB-AADA-4DF0241CD933}" presName="ParentBackground" presStyleLbl="fgAcc1" presStyleIdx="4" presStyleCnt="5"/>
      <dgm:spPr/>
    </dgm:pt>
    <dgm:pt modelId="{6A1AAB3C-0F24-4B6D-9217-81FDBF86BE08}" type="pres">
      <dgm:prSet presAssocID="{CAD8F1AD-7EA8-4CBB-AADA-4DF0241CD933}" presName="Child1" presStyleLbl="revTx" presStyleIdx="3" presStyleCnt="4">
        <dgm:presLayoutVars>
          <dgm:chMax val="0"/>
          <dgm:chPref val="0"/>
          <dgm:bulletEnabled val="1"/>
        </dgm:presLayoutVars>
      </dgm:prSet>
      <dgm:spPr/>
    </dgm:pt>
    <dgm:pt modelId="{7EC6D49D-B593-4D9D-A98D-868E8F64D797}" type="pres">
      <dgm:prSet presAssocID="{CAD8F1AD-7EA8-4CBB-AADA-4DF0241CD933}" presName="Parent1" presStyleLbl="revTx" presStyleIdx="3" presStyleCnt="4">
        <dgm:presLayoutVars>
          <dgm:chMax val="1"/>
          <dgm:chPref val="1"/>
          <dgm:bulletEnabled val="1"/>
        </dgm:presLayoutVars>
      </dgm:prSet>
      <dgm:spPr/>
    </dgm:pt>
  </dgm:ptLst>
  <dgm:cxnLst>
    <dgm:cxn modelId="{FF92BD07-C2EF-4DAF-84AB-2A81584350EC}" srcId="{61A77186-C8C4-4F0A-A05B-4E52ED607DE0}" destId="{6C97CE75-E937-48AE-94DD-36449A4C2B2B}" srcOrd="1" destOrd="0" parTransId="{9C496BE6-68B4-4764-B362-C6C44C7F04EF}" sibTransId="{A6511553-4E2E-4606-AB70-29E0424E1FE1}"/>
    <dgm:cxn modelId="{CB213310-6DD2-4721-97E1-75925A269FBF}" srcId="{DAB32AE4-D6A0-436E-BD80-0A9A7DEB678A}" destId="{58B6C4DE-FD2E-4CA4-ADFD-9B70F70A9DBD}" srcOrd="1" destOrd="0" parTransId="{43D1AFAB-6843-434C-B6B3-8BAFB83BB855}" sibTransId="{C0681C81-C327-448D-B5D4-835B3CC83652}"/>
    <dgm:cxn modelId="{87AA7516-ED02-4BB8-87AC-74465BB4DAA2}" type="presOf" srcId="{CAD8F1AD-7EA8-4CBB-AADA-4DF0241CD933}" destId="{7EC6D49D-B593-4D9D-A98D-868E8F64D797}" srcOrd="1" destOrd="0" presId="urn:microsoft.com/office/officeart/2011/layout/CircleProcess"/>
    <dgm:cxn modelId="{085CE81A-D2E5-4928-8EA6-A76403709245}" srcId="{CAD8F1AD-7EA8-4CBB-AADA-4DF0241CD933}" destId="{4453BE53-0BDE-49BC-8F74-5EC67882A15B}" srcOrd="0" destOrd="0" parTransId="{ACFF378C-5AD5-4052-9AB7-45E768B61896}" sibTransId="{66279E3D-E80C-43D1-8826-7855D4F04CB8}"/>
    <dgm:cxn modelId="{68FBF52A-0DBB-4FD5-9427-DE288F11B3FA}" srcId="{91949AD1-F00F-4607-9BB5-6F1BA997A5AA}" destId="{CAD8F1AD-7EA8-4CBB-AADA-4DF0241CD933}" srcOrd="0" destOrd="0" parTransId="{F6984BF2-9DAC-47B0-9E15-B90F0B206B57}" sibTransId="{ECEB1886-5424-4822-A374-CA543B63C7B6}"/>
    <dgm:cxn modelId="{092EB933-A9E5-47AB-8E27-C164C40FE493}" type="presOf" srcId="{CAD8F1AD-7EA8-4CBB-AADA-4DF0241CD933}" destId="{552F7C8F-C784-45F1-BAF9-1E838D0571C5}" srcOrd="0" destOrd="0" presId="urn:microsoft.com/office/officeart/2011/layout/CircleProcess"/>
    <dgm:cxn modelId="{CFDB2D38-7FB5-48BB-8643-B84905B414E2}" type="presOf" srcId="{64D2A489-0929-4EB2-9F6F-AC107D9D5CAE}" destId="{8400FC2D-C993-40FB-A37E-10F636A99AF0}" srcOrd="0" destOrd="0" presId="urn:microsoft.com/office/officeart/2011/layout/CircleProcess"/>
    <dgm:cxn modelId="{BA3D705B-A7E5-45E7-847E-CD5EAD691C86}" srcId="{61A77186-C8C4-4F0A-A05B-4E52ED607DE0}" destId="{E2F2A4BC-7E20-4123-9C2B-E9D36BC22A25}" srcOrd="0" destOrd="0" parTransId="{0755FDD5-F27E-42D8-9A58-68F68DA66A96}" sibTransId="{94ACEC57-DA6A-4DA2-89A3-A3559FDFFEDC}"/>
    <dgm:cxn modelId="{C6BFB15B-3C79-4EA7-A2B4-B755759BCB4D}" srcId="{91949AD1-F00F-4607-9BB5-6F1BA997A5AA}" destId="{DAB32AE4-D6A0-436E-BD80-0A9A7DEB678A}" srcOrd="2" destOrd="0" parTransId="{E3202445-945F-48EF-A625-684C245553CD}" sibTransId="{13429835-D150-42B4-B7E1-1DC322FCABD9}"/>
    <dgm:cxn modelId="{E01C3662-64E6-4D1D-897F-C20FA2A6719D}" srcId="{B9A3B4B7-28A3-4643-91C9-1CE2FC021A52}" destId="{83CF7190-8D51-4A3A-89EE-9AE845942D9B}" srcOrd="0" destOrd="0" parTransId="{70FC5463-ACB6-4AA8-84B8-AEFB080029D3}" sibTransId="{FD29D121-28F4-4C0F-812D-D33D4177A1CB}"/>
    <dgm:cxn modelId="{6699DD65-8B83-4A65-A63F-D354FB3AC687}" type="presOf" srcId="{18FE8620-7301-4DFF-9A84-21B1F2609263}" destId="{D61BDA57-7F28-4BA9-9645-DDEDA27AC83B}" srcOrd="0" destOrd="0" presId="urn:microsoft.com/office/officeart/2011/layout/CircleProcess"/>
    <dgm:cxn modelId="{D9C5F74E-0D73-4F77-BA65-0B5E1E2F4E32}" type="presOf" srcId="{B9A3B4B7-28A3-4643-91C9-1CE2FC021A52}" destId="{CCE69093-F005-46D6-B912-F1DE0F53000C}" srcOrd="0" destOrd="0" presId="urn:microsoft.com/office/officeart/2011/layout/CircleProcess"/>
    <dgm:cxn modelId="{E3FCD571-5807-4A62-B8A6-91779DD927E1}" srcId="{91949AD1-F00F-4607-9BB5-6F1BA997A5AA}" destId="{61A77186-C8C4-4F0A-A05B-4E52ED607DE0}" srcOrd="3" destOrd="0" parTransId="{81DB1253-7DC6-4B17-96AE-D800AB34D515}" sibTransId="{105FB445-B79B-497C-B5DE-A267388399E9}"/>
    <dgm:cxn modelId="{39895055-C3F4-4654-A205-EFDECAD34A40}" type="presOf" srcId="{4453BE53-0BDE-49BC-8F74-5EC67882A15B}" destId="{6A1AAB3C-0F24-4B6D-9217-81FDBF86BE08}" srcOrd="0" destOrd="0" presId="urn:microsoft.com/office/officeart/2011/layout/CircleProcess"/>
    <dgm:cxn modelId="{E816F37C-DB8B-47C2-9F45-4D0A0FCBCB34}" type="presOf" srcId="{4BBADFEF-F997-4088-841B-3229BD946B1C}" destId="{01551AF9-BF4B-4C37-B5A7-852175AEDE92}" srcOrd="0" destOrd="1" presId="urn:microsoft.com/office/officeart/2011/layout/CircleProcess"/>
    <dgm:cxn modelId="{674B3F7F-757F-46F6-9353-54EC813A4338}" type="presOf" srcId="{DAB32AE4-D6A0-436E-BD80-0A9A7DEB678A}" destId="{1AF304D1-DC11-4C75-88E9-51E3D84BBF1C}" srcOrd="1" destOrd="0" presId="urn:microsoft.com/office/officeart/2011/layout/CircleProcess"/>
    <dgm:cxn modelId="{38142D82-94B7-4FE4-B823-BB1B5DE497D6}" type="presOf" srcId="{83CF7190-8D51-4A3A-89EE-9AE845942D9B}" destId="{01551AF9-BF4B-4C37-B5A7-852175AEDE92}" srcOrd="0" destOrd="0" presId="urn:microsoft.com/office/officeart/2011/layout/CircleProcess"/>
    <dgm:cxn modelId="{BD175D85-B777-44AA-8431-DBF21C4CEB06}" type="presOf" srcId="{18FE8620-7301-4DFF-9A84-21B1F2609263}" destId="{87C498BE-AA3A-4F9D-8CD2-CD29012C4BF6}" srcOrd="1" destOrd="0" presId="urn:microsoft.com/office/officeart/2011/layout/CircleProcess"/>
    <dgm:cxn modelId="{6143AE86-F848-468A-923D-500296D425DB}" type="presOf" srcId="{58B6C4DE-FD2E-4CA4-ADFD-9B70F70A9DBD}" destId="{8400FC2D-C993-40FB-A37E-10F636A99AF0}" srcOrd="0" destOrd="1" presId="urn:microsoft.com/office/officeart/2011/layout/CircleProcess"/>
    <dgm:cxn modelId="{C1769A8F-69D4-4D80-9649-3C568FB4D289}" type="presOf" srcId="{DAB32AE4-D6A0-436E-BD80-0A9A7DEB678A}" destId="{D728F37D-371C-40D4-9CA1-EAC744D8D61C}" srcOrd="0" destOrd="0" presId="urn:microsoft.com/office/officeart/2011/layout/CircleProcess"/>
    <dgm:cxn modelId="{50686694-707C-44F0-9734-DEA016A88ADC}" type="presOf" srcId="{B9A3B4B7-28A3-4643-91C9-1CE2FC021A52}" destId="{EFC25797-795E-46AB-8F62-0CC626C69329}" srcOrd="1" destOrd="0" presId="urn:microsoft.com/office/officeart/2011/layout/CircleProcess"/>
    <dgm:cxn modelId="{ECAB6894-E557-4529-8420-39DFC804B960}" srcId="{B9A3B4B7-28A3-4643-91C9-1CE2FC021A52}" destId="{4BBADFEF-F997-4088-841B-3229BD946B1C}" srcOrd="1" destOrd="0" parTransId="{7EDED445-9C4B-486C-A949-A8233B4E4ECB}" sibTransId="{006BA4CC-4BBB-481B-8DE3-789475FD8119}"/>
    <dgm:cxn modelId="{614E6496-8122-4B9C-93F1-8823F604FA87}" srcId="{91949AD1-F00F-4607-9BB5-6F1BA997A5AA}" destId="{B9A3B4B7-28A3-4643-91C9-1CE2FC021A52}" srcOrd="1" destOrd="0" parTransId="{4ACEA4FA-B375-4AF8-811B-0D0FF1829E87}" sibTransId="{AC7ED692-C0D9-41A9-B4CB-A1FEBB639203}"/>
    <dgm:cxn modelId="{4F1F1898-DE21-45C7-9E71-6323BAD98D69}" type="presOf" srcId="{61A77186-C8C4-4F0A-A05B-4E52ED607DE0}" destId="{5516AD9D-374C-4EE4-A3D0-080817E2BAAC}" srcOrd="1" destOrd="0" presId="urn:microsoft.com/office/officeart/2011/layout/CircleProcess"/>
    <dgm:cxn modelId="{6BD2969F-2298-4343-A94E-DD4F99DD1D99}" type="presOf" srcId="{E2F2A4BC-7E20-4123-9C2B-E9D36BC22A25}" destId="{3BD83AEA-E36F-4979-8F6C-1243F5932970}" srcOrd="0" destOrd="0" presId="urn:microsoft.com/office/officeart/2011/layout/CircleProcess"/>
    <dgm:cxn modelId="{91E95BAD-5B9F-4AE2-9F8C-1B59A38888AC}" type="presOf" srcId="{91949AD1-F00F-4607-9BB5-6F1BA997A5AA}" destId="{A6F1C14E-BECC-4987-9825-062C0D187662}" srcOrd="0" destOrd="0" presId="urn:microsoft.com/office/officeart/2011/layout/CircleProcess"/>
    <dgm:cxn modelId="{1258DFAE-EE68-443F-A940-D05F8CCB9EC3}" type="presOf" srcId="{61A77186-C8C4-4F0A-A05B-4E52ED607DE0}" destId="{65E5B26F-99D2-4E81-8539-82B6B21C7A78}" srcOrd="0" destOrd="0" presId="urn:microsoft.com/office/officeart/2011/layout/CircleProcess"/>
    <dgm:cxn modelId="{304C8CBB-C80B-42B7-BAA2-D918D1A3B565}" type="presOf" srcId="{6C97CE75-E937-48AE-94DD-36449A4C2B2B}" destId="{3BD83AEA-E36F-4979-8F6C-1243F5932970}" srcOrd="0" destOrd="1" presId="urn:microsoft.com/office/officeart/2011/layout/CircleProcess"/>
    <dgm:cxn modelId="{89F588CD-5AA4-4278-B5B1-B558FF4215FD}" srcId="{DAB32AE4-D6A0-436E-BD80-0A9A7DEB678A}" destId="{64D2A489-0929-4EB2-9F6F-AC107D9D5CAE}" srcOrd="0" destOrd="0" parTransId="{58DDEC7C-6EFB-4E4A-9085-306B214FA908}" sibTransId="{A884B3BD-ADA7-45BD-A185-E5B1333F2DC0}"/>
    <dgm:cxn modelId="{C9A420DF-EBCF-4F9A-8E77-4B0694E0C37E}" srcId="{91949AD1-F00F-4607-9BB5-6F1BA997A5AA}" destId="{18FE8620-7301-4DFF-9A84-21B1F2609263}" srcOrd="4" destOrd="0" parTransId="{FD4138A7-FF27-46E8-9344-F14AE16B96A2}" sibTransId="{622D6F14-4EBB-4A82-A76C-F8331C079492}"/>
    <dgm:cxn modelId="{013703C6-7B95-4CC1-A113-67FBEB84CA11}" type="presParOf" srcId="{A6F1C14E-BECC-4987-9825-062C0D187662}" destId="{349A6409-F664-4B1E-8B49-78B6A2A117DF}" srcOrd="0" destOrd="0" presId="urn:microsoft.com/office/officeart/2011/layout/CircleProcess"/>
    <dgm:cxn modelId="{6D604024-47DC-4F23-873F-6BB5372DE07F}" type="presParOf" srcId="{349A6409-F664-4B1E-8B49-78B6A2A117DF}" destId="{FF5C4070-46EF-4DF1-8679-72B7D56B63DC}" srcOrd="0" destOrd="0" presId="urn:microsoft.com/office/officeart/2011/layout/CircleProcess"/>
    <dgm:cxn modelId="{D88286A9-1FEF-4711-8D27-2044EFE11A10}" type="presParOf" srcId="{A6F1C14E-BECC-4987-9825-062C0D187662}" destId="{DF911C98-0736-4355-B08D-B03E81C19266}" srcOrd="1" destOrd="0" presId="urn:microsoft.com/office/officeart/2011/layout/CircleProcess"/>
    <dgm:cxn modelId="{FA98B0A5-1020-4786-87CE-785161D5C509}" type="presParOf" srcId="{DF911C98-0736-4355-B08D-B03E81C19266}" destId="{D61BDA57-7F28-4BA9-9645-DDEDA27AC83B}" srcOrd="0" destOrd="0" presId="urn:microsoft.com/office/officeart/2011/layout/CircleProcess"/>
    <dgm:cxn modelId="{A290C790-C36D-4B75-AD63-D9ABFF983206}" type="presParOf" srcId="{A6F1C14E-BECC-4987-9825-062C0D187662}" destId="{87C498BE-AA3A-4F9D-8CD2-CD29012C4BF6}" srcOrd="2" destOrd="0" presId="urn:microsoft.com/office/officeart/2011/layout/CircleProcess"/>
    <dgm:cxn modelId="{83F1436E-AA6A-4B49-AD30-1373B61708DF}" type="presParOf" srcId="{A6F1C14E-BECC-4987-9825-062C0D187662}" destId="{DCFA4121-54E7-41AE-AF75-144717CCAC4A}" srcOrd="3" destOrd="0" presId="urn:microsoft.com/office/officeart/2011/layout/CircleProcess"/>
    <dgm:cxn modelId="{8D0DA80D-8D23-4B27-BA92-72D8A9027F39}" type="presParOf" srcId="{DCFA4121-54E7-41AE-AF75-144717CCAC4A}" destId="{43E1F7D4-C50C-47C3-9D27-F25CF3790EB0}" srcOrd="0" destOrd="0" presId="urn:microsoft.com/office/officeart/2011/layout/CircleProcess"/>
    <dgm:cxn modelId="{22A644D1-CFA4-45A9-BE3F-FD6F316B71E2}" type="presParOf" srcId="{A6F1C14E-BECC-4987-9825-062C0D187662}" destId="{DF648C5F-3D17-45B7-9252-577A80BDFD1C}" srcOrd="4" destOrd="0" presId="urn:microsoft.com/office/officeart/2011/layout/CircleProcess"/>
    <dgm:cxn modelId="{26AB3554-B8A2-440F-A8D3-94B6AF075757}" type="presParOf" srcId="{DF648C5F-3D17-45B7-9252-577A80BDFD1C}" destId="{65E5B26F-99D2-4E81-8539-82B6B21C7A78}" srcOrd="0" destOrd="0" presId="urn:microsoft.com/office/officeart/2011/layout/CircleProcess"/>
    <dgm:cxn modelId="{53CDD1C6-5E7A-4661-B666-9843D3793B79}" type="presParOf" srcId="{A6F1C14E-BECC-4987-9825-062C0D187662}" destId="{3BD83AEA-E36F-4979-8F6C-1243F5932970}" srcOrd="5" destOrd="0" presId="urn:microsoft.com/office/officeart/2011/layout/CircleProcess"/>
    <dgm:cxn modelId="{81EAEAA9-52D5-4CE7-B4D2-3AA54D65D221}" type="presParOf" srcId="{A6F1C14E-BECC-4987-9825-062C0D187662}" destId="{5516AD9D-374C-4EE4-A3D0-080817E2BAAC}" srcOrd="6" destOrd="0" presId="urn:microsoft.com/office/officeart/2011/layout/CircleProcess"/>
    <dgm:cxn modelId="{DD2E6F1A-567E-4A7D-90B2-C20F451702C4}" type="presParOf" srcId="{A6F1C14E-BECC-4987-9825-062C0D187662}" destId="{329F1C9F-B15E-4C85-9C53-36A3E17732E2}" srcOrd="7" destOrd="0" presId="urn:microsoft.com/office/officeart/2011/layout/CircleProcess"/>
    <dgm:cxn modelId="{D3A9AA0B-2E1B-463F-BFA8-CC031A330C76}" type="presParOf" srcId="{329F1C9F-B15E-4C85-9C53-36A3E17732E2}" destId="{F30CDA23-07C9-4E26-B818-3D2BC69C92D6}" srcOrd="0" destOrd="0" presId="urn:microsoft.com/office/officeart/2011/layout/CircleProcess"/>
    <dgm:cxn modelId="{990CD0A6-13BC-40AA-8FBF-39185CDB81D3}" type="presParOf" srcId="{A6F1C14E-BECC-4987-9825-062C0D187662}" destId="{FA30B833-C789-45B2-B077-0E474D1B72CD}" srcOrd="8" destOrd="0" presId="urn:microsoft.com/office/officeart/2011/layout/CircleProcess"/>
    <dgm:cxn modelId="{2AE41732-AC7F-4FDA-BED4-760231530E59}" type="presParOf" srcId="{FA30B833-C789-45B2-B077-0E474D1B72CD}" destId="{D728F37D-371C-40D4-9CA1-EAC744D8D61C}" srcOrd="0" destOrd="0" presId="urn:microsoft.com/office/officeart/2011/layout/CircleProcess"/>
    <dgm:cxn modelId="{F6F74F48-65B6-4A4C-A23A-5698943E85B1}" type="presParOf" srcId="{A6F1C14E-BECC-4987-9825-062C0D187662}" destId="{8400FC2D-C993-40FB-A37E-10F636A99AF0}" srcOrd="9" destOrd="0" presId="urn:microsoft.com/office/officeart/2011/layout/CircleProcess"/>
    <dgm:cxn modelId="{801663AF-FD16-469B-86E8-338A8E3B4B0D}" type="presParOf" srcId="{A6F1C14E-BECC-4987-9825-062C0D187662}" destId="{1AF304D1-DC11-4C75-88E9-51E3D84BBF1C}" srcOrd="10" destOrd="0" presId="urn:microsoft.com/office/officeart/2011/layout/CircleProcess"/>
    <dgm:cxn modelId="{1AFA0D8C-7193-499B-938B-ECCFD1CA9083}" type="presParOf" srcId="{A6F1C14E-BECC-4987-9825-062C0D187662}" destId="{D38580B8-5160-4266-A33A-E47ABA633DFB}" srcOrd="11" destOrd="0" presId="urn:microsoft.com/office/officeart/2011/layout/CircleProcess"/>
    <dgm:cxn modelId="{2EEA5AB0-B23E-43ED-8000-02ADF706DFB9}" type="presParOf" srcId="{D38580B8-5160-4266-A33A-E47ABA633DFB}" destId="{AB076769-EFB5-4C5B-ABA7-753C3437BB3F}" srcOrd="0" destOrd="0" presId="urn:microsoft.com/office/officeart/2011/layout/CircleProcess"/>
    <dgm:cxn modelId="{45663B0E-9836-47B8-A9D4-2F7FA662574B}" type="presParOf" srcId="{A6F1C14E-BECC-4987-9825-062C0D187662}" destId="{7B967B05-9521-4D3F-9C79-7B6780B59EA6}" srcOrd="12" destOrd="0" presId="urn:microsoft.com/office/officeart/2011/layout/CircleProcess"/>
    <dgm:cxn modelId="{658FA3A7-78D3-411B-BBEF-80566F2A6778}" type="presParOf" srcId="{7B967B05-9521-4D3F-9C79-7B6780B59EA6}" destId="{CCE69093-F005-46D6-B912-F1DE0F53000C}" srcOrd="0" destOrd="0" presId="urn:microsoft.com/office/officeart/2011/layout/CircleProcess"/>
    <dgm:cxn modelId="{201D4DCF-F237-47DB-B10A-0A1494482361}" type="presParOf" srcId="{A6F1C14E-BECC-4987-9825-062C0D187662}" destId="{01551AF9-BF4B-4C37-B5A7-852175AEDE92}" srcOrd="13" destOrd="0" presId="urn:microsoft.com/office/officeart/2011/layout/CircleProcess"/>
    <dgm:cxn modelId="{5A6A4A6B-8655-4401-A163-D6A667155157}" type="presParOf" srcId="{A6F1C14E-BECC-4987-9825-062C0D187662}" destId="{EFC25797-795E-46AB-8F62-0CC626C69329}" srcOrd="14" destOrd="0" presId="urn:microsoft.com/office/officeart/2011/layout/CircleProcess"/>
    <dgm:cxn modelId="{4329AF69-638C-45E1-AAC1-E808B523413F}" type="presParOf" srcId="{A6F1C14E-BECC-4987-9825-062C0D187662}" destId="{F7439B20-F323-438B-A8EB-DA76BBBC5E2B}" srcOrd="15" destOrd="0" presId="urn:microsoft.com/office/officeart/2011/layout/CircleProcess"/>
    <dgm:cxn modelId="{D58B0AD9-2B9D-423A-BF0A-21D61F9BD8A5}" type="presParOf" srcId="{F7439B20-F323-438B-A8EB-DA76BBBC5E2B}" destId="{1869196F-56D4-4773-B552-3C4362FA6BCF}" srcOrd="0" destOrd="0" presId="urn:microsoft.com/office/officeart/2011/layout/CircleProcess"/>
    <dgm:cxn modelId="{C87B33E4-D5A8-44AE-842D-76C98AA3719C}" type="presParOf" srcId="{A6F1C14E-BECC-4987-9825-062C0D187662}" destId="{CB34DD4F-CA14-4855-9F41-E002B977B27E}" srcOrd="16" destOrd="0" presId="urn:microsoft.com/office/officeart/2011/layout/CircleProcess"/>
    <dgm:cxn modelId="{8E758583-6DDC-4546-8925-B0B2EE486D59}" type="presParOf" srcId="{CB34DD4F-CA14-4855-9F41-E002B977B27E}" destId="{552F7C8F-C784-45F1-BAF9-1E838D0571C5}" srcOrd="0" destOrd="0" presId="urn:microsoft.com/office/officeart/2011/layout/CircleProcess"/>
    <dgm:cxn modelId="{CE68DD2E-D8BF-4C88-AC64-2120A17EDFE3}" type="presParOf" srcId="{A6F1C14E-BECC-4987-9825-062C0D187662}" destId="{6A1AAB3C-0F24-4B6D-9217-81FDBF86BE08}" srcOrd="17" destOrd="0" presId="urn:microsoft.com/office/officeart/2011/layout/CircleProcess"/>
    <dgm:cxn modelId="{A326FD74-49BC-4034-BD7A-9A51B37F8584}" type="presParOf" srcId="{A6F1C14E-BECC-4987-9825-062C0D187662}" destId="{7EC6D49D-B593-4D9D-A98D-868E8F64D797}" srcOrd="1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949AD1-F00F-4607-9BB5-6F1BA997A5AA}" type="doc">
      <dgm:prSet loTypeId="urn:microsoft.com/office/officeart/2011/layout/CircleProcess" loCatId="process" qsTypeId="urn:microsoft.com/office/officeart/2005/8/quickstyle/simple1" qsCatId="simple" csTypeId="urn:microsoft.com/office/officeart/2005/8/colors/accent0_2" csCatId="mainScheme" phldr="1"/>
      <dgm:spPr/>
      <dgm:t>
        <a:bodyPr/>
        <a:lstStyle/>
        <a:p>
          <a:endParaRPr lang="en-US"/>
        </a:p>
      </dgm:t>
    </dgm:pt>
    <dgm:pt modelId="{CAD8F1AD-7EA8-4CBB-AADA-4DF0241CD933}">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latin typeface="Calibri" panose="020F0502020204030204" pitchFamily="34" charset="0"/>
            </a:rPr>
            <a:t>Determine Eligibility</a:t>
          </a:r>
        </a:p>
      </dgm:t>
    </dgm:pt>
    <dgm:pt modelId="{F6984BF2-9DAC-47B0-9E15-B90F0B206B57}" type="parTrans" cxnId="{68FBF52A-0DBB-4FD5-9427-DE288F11B3FA}">
      <dgm:prSet/>
      <dgm:spPr/>
      <dgm:t>
        <a:bodyPr/>
        <a:lstStyle/>
        <a:p>
          <a:endParaRPr lang="en-US">
            <a:latin typeface="Calibri" panose="020F0502020204030204" pitchFamily="34" charset="0"/>
          </a:endParaRPr>
        </a:p>
      </dgm:t>
    </dgm:pt>
    <dgm:pt modelId="{ECEB1886-5424-4822-A374-CA543B63C7B6}" type="sibTrans" cxnId="{68FBF52A-0DBB-4FD5-9427-DE288F11B3FA}">
      <dgm:prSet/>
      <dgm:spPr/>
      <dgm:t>
        <a:bodyPr/>
        <a:lstStyle/>
        <a:p>
          <a:endParaRPr lang="en-US">
            <a:latin typeface="Calibri" panose="020F0502020204030204" pitchFamily="34" charset="0"/>
          </a:endParaRPr>
        </a:p>
      </dgm:t>
    </dgm:pt>
    <dgm:pt modelId="{B9A3B4B7-28A3-4643-91C9-1CE2FC021A52}">
      <dgm:prSet phldrT="[Text]"/>
      <dgm:spPr>
        <a:noFill/>
      </dgm:spPr>
      <dgm:t>
        <a:bodyPr/>
        <a:lstStyle/>
        <a:p>
          <a:r>
            <a:rPr lang="en-US" dirty="0">
              <a:latin typeface="Calibri" panose="020F0502020204030204" pitchFamily="34" charset="0"/>
            </a:rPr>
            <a:t>Track Eligibility</a:t>
          </a:r>
        </a:p>
      </dgm:t>
    </dgm:pt>
    <dgm:pt modelId="{4ACEA4FA-B375-4AF8-811B-0D0FF1829E87}" type="parTrans" cxnId="{614E6496-8122-4B9C-93F1-8823F604FA87}">
      <dgm:prSet/>
      <dgm:spPr/>
      <dgm:t>
        <a:bodyPr/>
        <a:lstStyle/>
        <a:p>
          <a:endParaRPr lang="en-US">
            <a:latin typeface="Calibri" panose="020F0502020204030204" pitchFamily="34" charset="0"/>
          </a:endParaRPr>
        </a:p>
      </dgm:t>
    </dgm:pt>
    <dgm:pt modelId="{AC7ED692-C0D9-41A9-B4CB-A1FEBB639203}" type="sibTrans" cxnId="{614E6496-8122-4B9C-93F1-8823F604FA87}">
      <dgm:prSet/>
      <dgm:spPr/>
      <dgm:t>
        <a:bodyPr/>
        <a:lstStyle/>
        <a:p>
          <a:endParaRPr lang="en-US">
            <a:latin typeface="Calibri" panose="020F0502020204030204" pitchFamily="34" charset="0"/>
          </a:endParaRPr>
        </a:p>
      </dgm:t>
    </dgm:pt>
    <dgm:pt modelId="{61A77186-C8C4-4F0A-A05B-4E52ED607DE0}">
      <dgm:prSet phldrT="[Text]"/>
      <dgm:spPr>
        <a:noFill/>
      </dgm:spPr>
      <dgm:t>
        <a:bodyPr/>
        <a:lstStyle/>
        <a:p>
          <a:r>
            <a:rPr lang="en-US" dirty="0">
              <a:latin typeface="Calibri" panose="020F0502020204030204" pitchFamily="34" charset="0"/>
            </a:rPr>
            <a:t>Record Employee Response</a:t>
          </a:r>
        </a:p>
      </dgm:t>
    </dgm:pt>
    <dgm:pt modelId="{81DB1253-7DC6-4B17-96AE-D800AB34D515}" type="parTrans" cxnId="{E3FCD571-5807-4A62-B8A6-91779DD927E1}">
      <dgm:prSet/>
      <dgm:spPr/>
      <dgm:t>
        <a:bodyPr/>
        <a:lstStyle/>
        <a:p>
          <a:endParaRPr lang="en-US">
            <a:latin typeface="Calibri" panose="020F0502020204030204" pitchFamily="34" charset="0"/>
          </a:endParaRPr>
        </a:p>
      </dgm:t>
    </dgm:pt>
    <dgm:pt modelId="{105FB445-B79B-497C-B5DE-A267388399E9}" type="sibTrans" cxnId="{E3FCD571-5807-4A62-B8A6-91779DD927E1}">
      <dgm:prSet/>
      <dgm:spPr/>
      <dgm:t>
        <a:bodyPr/>
        <a:lstStyle/>
        <a:p>
          <a:endParaRPr lang="en-US">
            <a:latin typeface="Calibri" panose="020F0502020204030204" pitchFamily="34" charset="0"/>
          </a:endParaRPr>
        </a:p>
      </dgm:t>
    </dgm:pt>
    <dgm:pt modelId="{4453BE53-0BDE-49BC-8F74-5EC67882A15B}">
      <dgm:prSet phldrT="[Text]"/>
      <dgm:spPr/>
      <dgm:t>
        <a:bodyPr/>
        <a:lstStyle/>
        <a:p>
          <a:r>
            <a:rPr lang="en-US">
              <a:latin typeface="Calibri" panose="020F0502020204030204" pitchFamily="34" charset="0"/>
            </a:rPr>
            <a:t>Employee &gt; Payroll &gt; ACA Eligibility</a:t>
          </a:r>
          <a:endParaRPr lang="en-US" dirty="0">
            <a:latin typeface="Calibri" panose="020F0502020204030204" pitchFamily="34" charset="0"/>
          </a:endParaRPr>
        </a:p>
      </dgm:t>
    </dgm:pt>
    <dgm:pt modelId="{ACFF378C-5AD5-4052-9AB7-45E768B61896}" type="parTrans" cxnId="{085CE81A-D2E5-4928-8EA6-A76403709245}">
      <dgm:prSet/>
      <dgm:spPr/>
      <dgm:t>
        <a:bodyPr/>
        <a:lstStyle/>
        <a:p>
          <a:endParaRPr lang="en-US">
            <a:latin typeface="Calibri" panose="020F0502020204030204" pitchFamily="34" charset="0"/>
          </a:endParaRPr>
        </a:p>
      </dgm:t>
    </dgm:pt>
    <dgm:pt modelId="{66279E3D-E80C-43D1-8826-7855D4F04CB8}" type="sibTrans" cxnId="{085CE81A-D2E5-4928-8EA6-A76403709245}">
      <dgm:prSet/>
      <dgm:spPr/>
      <dgm:t>
        <a:bodyPr/>
        <a:lstStyle/>
        <a:p>
          <a:endParaRPr lang="en-US">
            <a:latin typeface="Calibri" panose="020F0502020204030204" pitchFamily="34" charset="0"/>
          </a:endParaRPr>
        </a:p>
      </dgm:t>
    </dgm:pt>
    <dgm:pt modelId="{64D2A489-0929-4EB2-9F6F-AC107D9D5CAE}">
      <dgm:prSet phldrT="[Text]"/>
      <dgm:spPr/>
      <dgm:t>
        <a:bodyPr/>
        <a:lstStyle/>
        <a:p>
          <a:r>
            <a:rPr lang="en-US">
              <a:latin typeface="Calibri" panose="020F0502020204030204" pitchFamily="34" charset="0"/>
            </a:rPr>
            <a:t>Benefit Package</a:t>
          </a:r>
          <a:endParaRPr lang="en-US" dirty="0">
            <a:latin typeface="Calibri" panose="020F0502020204030204" pitchFamily="34" charset="0"/>
          </a:endParaRPr>
        </a:p>
      </dgm:t>
    </dgm:pt>
    <dgm:pt modelId="{58DDEC7C-6EFB-4E4A-9085-306B214FA908}" type="parTrans" cxnId="{89F588CD-5AA4-4278-B5B1-B558FF4215FD}">
      <dgm:prSet/>
      <dgm:spPr/>
      <dgm:t>
        <a:bodyPr/>
        <a:lstStyle/>
        <a:p>
          <a:endParaRPr lang="en-US">
            <a:latin typeface="Calibri" panose="020F0502020204030204" pitchFamily="34" charset="0"/>
          </a:endParaRPr>
        </a:p>
      </dgm:t>
    </dgm:pt>
    <dgm:pt modelId="{A884B3BD-ADA7-45BD-A185-E5B1333F2DC0}" type="sibTrans" cxnId="{89F588CD-5AA4-4278-B5B1-B558FF4215FD}">
      <dgm:prSet/>
      <dgm:spPr/>
      <dgm:t>
        <a:bodyPr/>
        <a:lstStyle/>
        <a:p>
          <a:endParaRPr lang="en-US">
            <a:latin typeface="Calibri" panose="020F0502020204030204" pitchFamily="34" charset="0"/>
          </a:endParaRPr>
        </a:p>
      </dgm:t>
    </dgm:pt>
    <dgm:pt modelId="{58B6C4DE-FD2E-4CA4-ADFD-9B70F70A9DBD}">
      <dgm:prSet phldrT="[Text]"/>
      <dgm:spPr/>
      <dgm:t>
        <a:bodyPr/>
        <a:lstStyle/>
        <a:p>
          <a:r>
            <a:rPr lang="en-US">
              <a:latin typeface="Calibri" panose="020F0502020204030204" pitchFamily="34" charset="0"/>
            </a:rPr>
            <a:t>Benefit Offer Date</a:t>
          </a:r>
          <a:endParaRPr lang="en-US" dirty="0">
            <a:latin typeface="Calibri" panose="020F0502020204030204" pitchFamily="34" charset="0"/>
          </a:endParaRPr>
        </a:p>
      </dgm:t>
    </dgm:pt>
    <dgm:pt modelId="{43D1AFAB-6843-434C-B6B3-8BAFB83BB855}" type="parTrans" cxnId="{CB213310-6DD2-4721-97E1-75925A269FBF}">
      <dgm:prSet/>
      <dgm:spPr/>
      <dgm:t>
        <a:bodyPr/>
        <a:lstStyle/>
        <a:p>
          <a:endParaRPr lang="en-US">
            <a:latin typeface="Calibri" panose="020F0502020204030204" pitchFamily="34" charset="0"/>
          </a:endParaRPr>
        </a:p>
      </dgm:t>
    </dgm:pt>
    <dgm:pt modelId="{C0681C81-C327-448D-B5D4-835B3CC83652}" type="sibTrans" cxnId="{CB213310-6DD2-4721-97E1-75925A269FBF}">
      <dgm:prSet/>
      <dgm:spPr/>
      <dgm:t>
        <a:bodyPr/>
        <a:lstStyle/>
        <a:p>
          <a:endParaRPr lang="en-US">
            <a:latin typeface="Calibri" panose="020F0502020204030204" pitchFamily="34" charset="0"/>
          </a:endParaRPr>
        </a:p>
      </dgm:t>
    </dgm:pt>
    <dgm:pt modelId="{E2F2A4BC-7E20-4123-9C2B-E9D36BC22A25}">
      <dgm:prSet phldrT="[Text]"/>
      <dgm:spPr/>
      <dgm:t>
        <a:bodyPr/>
        <a:lstStyle/>
        <a:p>
          <a:r>
            <a:rPr lang="en-US" dirty="0">
              <a:latin typeface="Calibri" panose="020F0502020204030204" pitchFamily="34" charset="0"/>
            </a:rPr>
            <a:t>Enrollment – Plan choice</a:t>
          </a:r>
        </a:p>
      </dgm:t>
    </dgm:pt>
    <dgm:pt modelId="{0755FDD5-F27E-42D8-9A58-68F68DA66A96}" type="parTrans" cxnId="{BA3D705B-A7E5-45E7-847E-CD5EAD691C86}">
      <dgm:prSet/>
      <dgm:spPr/>
      <dgm:t>
        <a:bodyPr/>
        <a:lstStyle/>
        <a:p>
          <a:endParaRPr lang="en-US">
            <a:latin typeface="Calibri" panose="020F0502020204030204" pitchFamily="34" charset="0"/>
          </a:endParaRPr>
        </a:p>
      </dgm:t>
    </dgm:pt>
    <dgm:pt modelId="{94ACEC57-DA6A-4DA2-89A3-A3559FDFFEDC}" type="sibTrans" cxnId="{BA3D705B-A7E5-45E7-847E-CD5EAD691C86}">
      <dgm:prSet/>
      <dgm:spPr/>
      <dgm:t>
        <a:bodyPr/>
        <a:lstStyle/>
        <a:p>
          <a:endParaRPr lang="en-US">
            <a:latin typeface="Calibri" panose="020F0502020204030204" pitchFamily="34" charset="0"/>
          </a:endParaRPr>
        </a:p>
      </dgm:t>
    </dgm:pt>
    <dgm:pt modelId="{6C97CE75-E937-48AE-94DD-36449A4C2B2B}">
      <dgm:prSet phldrT="[Text]"/>
      <dgm:spPr/>
      <dgm:t>
        <a:bodyPr/>
        <a:lstStyle/>
        <a:p>
          <a:r>
            <a:rPr lang="en-US">
              <a:latin typeface="Calibri" panose="020F0502020204030204" pitchFamily="34" charset="0"/>
            </a:rPr>
            <a:t>Declination – Reason</a:t>
          </a:r>
          <a:endParaRPr lang="en-US" dirty="0">
            <a:latin typeface="Calibri" panose="020F0502020204030204" pitchFamily="34" charset="0"/>
          </a:endParaRPr>
        </a:p>
      </dgm:t>
    </dgm:pt>
    <dgm:pt modelId="{9C496BE6-68B4-4764-B362-C6C44C7F04EF}" type="parTrans" cxnId="{FF92BD07-C2EF-4DAF-84AB-2A81584350EC}">
      <dgm:prSet/>
      <dgm:spPr/>
      <dgm:t>
        <a:bodyPr/>
        <a:lstStyle/>
        <a:p>
          <a:endParaRPr lang="en-US">
            <a:latin typeface="Calibri" panose="020F0502020204030204" pitchFamily="34" charset="0"/>
          </a:endParaRPr>
        </a:p>
      </dgm:t>
    </dgm:pt>
    <dgm:pt modelId="{A6511553-4E2E-4606-AB70-29E0424E1FE1}" type="sibTrans" cxnId="{FF92BD07-C2EF-4DAF-84AB-2A81584350EC}">
      <dgm:prSet/>
      <dgm:spPr/>
      <dgm:t>
        <a:bodyPr/>
        <a:lstStyle/>
        <a:p>
          <a:endParaRPr lang="en-US">
            <a:latin typeface="Calibri" panose="020F0502020204030204" pitchFamily="34" charset="0"/>
          </a:endParaRPr>
        </a:p>
      </dgm:t>
    </dgm:pt>
    <dgm:pt modelId="{DAB32AE4-D6A0-436E-BD80-0A9A7DEB678A}">
      <dgm:prSet phldrT="[Text]"/>
      <dgm:spPr>
        <a:noFill/>
      </dgm:spPr>
      <dgm:t>
        <a:bodyPr/>
        <a:lstStyle/>
        <a:p>
          <a:r>
            <a:rPr lang="en-US">
              <a:latin typeface="Calibri" panose="020F0502020204030204" pitchFamily="34" charset="0"/>
            </a:rPr>
            <a:t>Make </a:t>
          </a:r>
          <a:r>
            <a:rPr lang="en-US" dirty="0">
              <a:latin typeface="Calibri" panose="020F0502020204030204" pitchFamily="34" charset="0"/>
            </a:rPr>
            <a:t>Offer</a:t>
          </a:r>
        </a:p>
      </dgm:t>
    </dgm:pt>
    <dgm:pt modelId="{E3202445-945F-48EF-A625-684C245553CD}" type="parTrans" cxnId="{C6BFB15B-3C79-4EA7-A2B4-B755759BCB4D}">
      <dgm:prSet/>
      <dgm:spPr/>
      <dgm:t>
        <a:bodyPr/>
        <a:lstStyle/>
        <a:p>
          <a:endParaRPr lang="en-US"/>
        </a:p>
      </dgm:t>
    </dgm:pt>
    <dgm:pt modelId="{13429835-D150-42B4-B7E1-1DC322FCABD9}" type="sibTrans" cxnId="{C6BFB15B-3C79-4EA7-A2B4-B755759BCB4D}">
      <dgm:prSet/>
      <dgm:spPr/>
      <dgm:t>
        <a:bodyPr/>
        <a:lstStyle/>
        <a:p>
          <a:endParaRPr lang="en-US"/>
        </a:p>
      </dgm:t>
    </dgm:pt>
    <dgm:pt modelId="{83CF7190-8D51-4A3A-89EE-9AE845942D9B}">
      <dgm:prSet phldrT="[Text]"/>
      <dgm:spPr/>
      <dgm:t>
        <a:bodyPr/>
        <a:lstStyle/>
        <a:p>
          <a:r>
            <a:rPr lang="en-US">
              <a:latin typeface="Calibri" panose="020F0502020204030204" pitchFamily="34" charset="0"/>
            </a:rPr>
            <a:t>ACA Counters</a:t>
          </a:r>
          <a:endParaRPr lang="en-US" dirty="0">
            <a:latin typeface="Calibri" panose="020F0502020204030204" pitchFamily="34" charset="0"/>
          </a:endParaRPr>
        </a:p>
      </dgm:t>
    </dgm:pt>
    <dgm:pt modelId="{70FC5463-ACB6-4AA8-84B8-AEFB080029D3}" type="parTrans" cxnId="{E01C3662-64E6-4D1D-897F-C20FA2A6719D}">
      <dgm:prSet/>
      <dgm:spPr/>
      <dgm:t>
        <a:bodyPr/>
        <a:lstStyle/>
        <a:p>
          <a:endParaRPr lang="en-US"/>
        </a:p>
      </dgm:t>
    </dgm:pt>
    <dgm:pt modelId="{FD29D121-28F4-4C0F-812D-D33D4177A1CB}" type="sibTrans" cxnId="{E01C3662-64E6-4D1D-897F-C20FA2A6719D}">
      <dgm:prSet/>
      <dgm:spPr/>
      <dgm:t>
        <a:bodyPr/>
        <a:lstStyle/>
        <a:p>
          <a:endParaRPr lang="en-US"/>
        </a:p>
      </dgm:t>
    </dgm:pt>
    <dgm:pt modelId="{4BBADFEF-F997-4088-841B-3229BD946B1C}">
      <dgm:prSet phldrT="[Text]"/>
      <dgm:spPr/>
      <dgm:t>
        <a:bodyPr/>
        <a:lstStyle/>
        <a:p>
          <a:r>
            <a:rPr lang="en-US">
              <a:latin typeface="Calibri" panose="020F0502020204030204" pitchFamily="34" charset="0"/>
            </a:rPr>
            <a:t>ACA Reports</a:t>
          </a:r>
          <a:endParaRPr lang="en-US" dirty="0">
            <a:latin typeface="Calibri" panose="020F0502020204030204" pitchFamily="34" charset="0"/>
          </a:endParaRPr>
        </a:p>
      </dgm:t>
    </dgm:pt>
    <dgm:pt modelId="{7EDED445-9C4B-486C-A949-A8233B4E4ECB}" type="parTrans" cxnId="{ECAB6894-E557-4529-8420-39DFC804B960}">
      <dgm:prSet/>
      <dgm:spPr/>
      <dgm:t>
        <a:bodyPr/>
        <a:lstStyle/>
        <a:p>
          <a:endParaRPr lang="en-US"/>
        </a:p>
      </dgm:t>
    </dgm:pt>
    <dgm:pt modelId="{006BA4CC-4BBB-481B-8DE3-789475FD8119}" type="sibTrans" cxnId="{ECAB6894-E557-4529-8420-39DFC804B960}">
      <dgm:prSet/>
      <dgm:spPr/>
      <dgm:t>
        <a:bodyPr/>
        <a:lstStyle/>
        <a:p>
          <a:endParaRPr lang="en-US"/>
        </a:p>
      </dgm:t>
    </dgm:pt>
    <dgm:pt modelId="{18FE8620-7301-4DFF-9A84-21B1F2609263}">
      <dgm:prSet phldrT="[Text]"/>
      <dgm:spPr>
        <a:noFill/>
      </dgm:spPr>
      <dgm:t>
        <a:bodyPr/>
        <a:lstStyle/>
        <a:p>
          <a:r>
            <a:rPr lang="en-US" dirty="0">
              <a:latin typeface="Calibri" panose="020F0502020204030204" pitchFamily="34" charset="0"/>
            </a:rPr>
            <a:t>Review &amp; Record</a:t>
          </a:r>
        </a:p>
      </dgm:t>
    </dgm:pt>
    <dgm:pt modelId="{FD4138A7-FF27-46E8-9344-F14AE16B96A2}" type="parTrans" cxnId="{C9A420DF-EBCF-4F9A-8E77-4B0694E0C37E}">
      <dgm:prSet/>
      <dgm:spPr/>
      <dgm:t>
        <a:bodyPr/>
        <a:lstStyle/>
        <a:p>
          <a:endParaRPr lang="en-US"/>
        </a:p>
      </dgm:t>
    </dgm:pt>
    <dgm:pt modelId="{622D6F14-4EBB-4A82-A76C-F8331C079492}" type="sibTrans" cxnId="{C9A420DF-EBCF-4F9A-8E77-4B0694E0C37E}">
      <dgm:prSet/>
      <dgm:spPr/>
      <dgm:t>
        <a:bodyPr/>
        <a:lstStyle/>
        <a:p>
          <a:endParaRPr lang="en-US"/>
        </a:p>
      </dgm:t>
    </dgm:pt>
    <dgm:pt modelId="{A6F1C14E-BECC-4987-9825-062C0D187662}" type="pres">
      <dgm:prSet presAssocID="{91949AD1-F00F-4607-9BB5-6F1BA997A5AA}" presName="Name0" presStyleCnt="0">
        <dgm:presLayoutVars>
          <dgm:chMax val="11"/>
          <dgm:chPref val="11"/>
          <dgm:dir/>
          <dgm:resizeHandles/>
        </dgm:presLayoutVars>
      </dgm:prSet>
      <dgm:spPr/>
    </dgm:pt>
    <dgm:pt modelId="{349A6409-F664-4B1E-8B49-78B6A2A117DF}" type="pres">
      <dgm:prSet presAssocID="{18FE8620-7301-4DFF-9A84-21B1F2609263}" presName="Accent5" presStyleCnt="0"/>
      <dgm:spPr/>
    </dgm:pt>
    <dgm:pt modelId="{FF5C4070-46EF-4DF1-8679-72B7D56B63DC}" type="pres">
      <dgm:prSet presAssocID="{18FE8620-7301-4DFF-9A84-21B1F2609263}" presName="Accent" presStyleLbl="node1" presStyleIdx="0" presStyleCnt="5"/>
      <dgm:spPr/>
    </dgm:pt>
    <dgm:pt modelId="{DF911C98-0736-4355-B08D-B03E81C19266}" type="pres">
      <dgm:prSet presAssocID="{18FE8620-7301-4DFF-9A84-21B1F2609263}" presName="ParentBackground5" presStyleCnt="0"/>
      <dgm:spPr/>
    </dgm:pt>
    <dgm:pt modelId="{D61BDA57-7F28-4BA9-9645-DDEDA27AC83B}" type="pres">
      <dgm:prSet presAssocID="{18FE8620-7301-4DFF-9A84-21B1F2609263}" presName="ParentBackground" presStyleLbl="fgAcc1" presStyleIdx="0" presStyleCnt="5"/>
      <dgm:spPr/>
    </dgm:pt>
    <dgm:pt modelId="{87C498BE-AA3A-4F9D-8CD2-CD29012C4BF6}" type="pres">
      <dgm:prSet presAssocID="{18FE8620-7301-4DFF-9A84-21B1F2609263}" presName="Parent5" presStyleLbl="revTx" presStyleIdx="0" presStyleCnt="4">
        <dgm:presLayoutVars>
          <dgm:chMax val="1"/>
          <dgm:chPref val="1"/>
          <dgm:bulletEnabled val="1"/>
        </dgm:presLayoutVars>
      </dgm:prSet>
      <dgm:spPr/>
    </dgm:pt>
    <dgm:pt modelId="{DCFA4121-54E7-41AE-AF75-144717CCAC4A}" type="pres">
      <dgm:prSet presAssocID="{61A77186-C8C4-4F0A-A05B-4E52ED607DE0}" presName="Accent4" presStyleCnt="0"/>
      <dgm:spPr/>
    </dgm:pt>
    <dgm:pt modelId="{43E1F7D4-C50C-47C3-9D27-F25CF3790EB0}" type="pres">
      <dgm:prSet presAssocID="{61A77186-C8C4-4F0A-A05B-4E52ED607DE0}" presName="Accent" presStyleLbl="node1" presStyleIdx="1" presStyleCnt="5"/>
      <dgm:spPr/>
    </dgm:pt>
    <dgm:pt modelId="{DF648C5F-3D17-45B7-9252-577A80BDFD1C}" type="pres">
      <dgm:prSet presAssocID="{61A77186-C8C4-4F0A-A05B-4E52ED607DE0}" presName="ParentBackground4" presStyleCnt="0"/>
      <dgm:spPr/>
    </dgm:pt>
    <dgm:pt modelId="{65E5B26F-99D2-4E81-8539-82B6B21C7A78}" type="pres">
      <dgm:prSet presAssocID="{61A77186-C8C4-4F0A-A05B-4E52ED607DE0}" presName="ParentBackground" presStyleLbl="fgAcc1" presStyleIdx="1" presStyleCnt="5"/>
      <dgm:spPr/>
    </dgm:pt>
    <dgm:pt modelId="{3BD83AEA-E36F-4979-8F6C-1243F5932970}" type="pres">
      <dgm:prSet presAssocID="{61A77186-C8C4-4F0A-A05B-4E52ED607DE0}" presName="Child4" presStyleLbl="revTx" presStyleIdx="0" presStyleCnt="4">
        <dgm:presLayoutVars>
          <dgm:chMax val="0"/>
          <dgm:chPref val="0"/>
          <dgm:bulletEnabled val="1"/>
        </dgm:presLayoutVars>
      </dgm:prSet>
      <dgm:spPr/>
    </dgm:pt>
    <dgm:pt modelId="{5516AD9D-374C-4EE4-A3D0-080817E2BAAC}" type="pres">
      <dgm:prSet presAssocID="{61A77186-C8C4-4F0A-A05B-4E52ED607DE0}" presName="Parent4" presStyleLbl="revTx" presStyleIdx="0" presStyleCnt="4">
        <dgm:presLayoutVars>
          <dgm:chMax val="1"/>
          <dgm:chPref val="1"/>
          <dgm:bulletEnabled val="1"/>
        </dgm:presLayoutVars>
      </dgm:prSet>
      <dgm:spPr/>
    </dgm:pt>
    <dgm:pt modelId="{329F1C9F-B15E-4C85-9C53-36A3E17732E2}" type="pres">
      <dgm:prSet presAssocID="{DAB32AE4-D6A0-436E-BD80-0A9A7DEB678A}" presName="Accent3" presStyleCnt="0"/>
      <dgm:spPr/>
    </dgm:pt>
    <dgm:pt modelId="{F30CDA23-07C9-4E26-B818-3D2BC69C92D6}" type="pres">
      <dgm:prSet presAssocID="{DAB32AE4-D6A0-436E-BD80-0A9A7DEB678A}" presName="Accent" presStyleLbl="node1" presStyleIdx="2" presStyleCnt="5"/>
      <dgm:spPr/>
    </dgm:pt>
    <dgm:pt modelId="{FA30B833-C789-45B2-B077-0E474D1B72CD}" type="pres">
      <dgm:prSet presAssocID="{DAB32AE4-D6A0-436E-BD80-0A9A7DEB678A}" presName="ParentBackground3" presStyleCnt="0"/>
      <dgm:spPr/>
    </dgm:pt>
    <dgm:pt modelId="{D728F37D-371C-40D4-9CA1-EAC744D8D61C}" type="pres">
      <dgm:prSet presAssocID="{DAB32AE4-D6A0-436E-BD80-0A9A7DEB678A}" presName="ParentBackground" presStyleLbl="fgAcc1" presStyleIdx="2" presStyleCnt="5"/>
      <dgm:spPr/>
    </dgm:pt>
    <dgm:pt modelId="{8400FC2D-C993-40FB-A37E-10F636A99AF0}" type="pres">
      <dgm:prSet presAssocID="{DAB32AE4-D6A0-436E-BD80-0A9A7DEB678A}" presName="Child3" presStyleLbl="revTx" presStyleIdx="1" presStyleCnt="4">
        <dgm:presLayoutVars>
          <dgm:chMax val="0"/>
          <dgm:chPref val="0"/>
          <dgm:bulletEnabled val="1"/>
        </dgm:presLayoutVars>
      </dgm:prSet>
      <dgm:spPr/>
    </dgm:pt>
    <dgm:pt modelId="{1AF304D1-DC11-4C75-88E9-51E3D84BBF1C}" type="pres">
      <dgm:prSet presAssocID="{DAB32AE4-D6A0-436E-BD80-0A9A7DEB678A}" presName="Parent3" presStyleLbl="revTx" presStyleIdx="1" presStyleCnt="4">
        <dgm:presLayoutVars>
          <dgm:chMax val="1"/>
          <dgm:chPref val="1"/>
          <dgm:bulletEnabled val="1"/>
        </dgm:presLayoutVars>
      </dgm:prSet>
      <dgm:spPr/>
    </dgm:pt>
    <dgm:pt modelId="{D38580B8-5160-4266-A33A-E47ABA633DFB}" type="pres">
      <dgm:prSet presAssocID="{B9A3B4B7-28A3-4643-91C9-1CE2FC021A52}" presName="Accent2" presStyleCnt="0"/>
      <dgm:spPr/>
    </dgm:pt>
    <dgm:pt modelId="{AB076769-EFB5-4C5B-ABA7-753C3437BB3F}" type="pres">
      <dgm:prSet presAssocID="{B9A3B4B7-28A3-4643-91C9-1CE2FC021A52}" presName="Accent" presStyleLbl="node1" presStyleIdx="3" presStyleCnt="5"/>
      <dgm:spPr/>
    </dgm:pt>
    <dgm:pt modelId="{7B967B05-9521-4D3F-9C79-7B6780B59EA6}" type="pres">
      <dgm:prSet presAssocID="{B9A3B4B7-28A3-4643-91C9-1CE2FC021A52}" presName="ParentBackground2" presStyleCnt="0"/>
      <dgm:spPr/>
    </dgm:pt>
    <dgm:pt modelId="{CCE69093-F005-46D6-B912-F1DE0F53000C}" type="pres">
      <dgm:prSet presAssocID="{B9A3B4B7-28A3-4643-91C9-1CE2FC021A52}" presName="ParentBackground" presStyleLbl="fgAcc1" presStyleIdx="3" presStyleCnt="5"/>
      <dgm:spPr/>
    </dgm:pt>
    <dgm:pt modelId="{01551AF9-BF4B-4C37-B5A7-852175AEDE92}" type="pres">
      <dgm:prSet presAssocID="{B9A3B4B7-28A3-4643-91C9-1CE2FC021A52}" presName="Child2" presStyleLbl="revTx" presStyleIdx="2" presStyleCnt="4">
        <dgm:presLayoutVars>
          <dgm:chMax val="0"/>
          <dgm:chPref val="0"/>
          <dgm:bulletEnabled val="1"/>
        </dgm:presLayoutVars>
      </dgm:prSet>
      <dgm:spPr/>
    </dgm:pt>
    <dgm:pt modelId="{EFC25797-795E-46AB-8F62-0CC626C69329}" type="pres">
      <dgm:prSet presAssocID="{B9A3B4B7-28A3-4643-91C9-1CE2FC021A52}" presName="Parent2" presStyleLbl="revTx" presStyleIdx="2" presStyleCnt="4">
        <dgm:presLayoutVars>
          <dgm:chMax val="1"/>
          <dgm:chPref val="1"/>
          <dgm:bulletEnabled val="1"/>
        </dgm:presLayoutVars>
      </dgm:prSet>
      <dgm:spPr/>
    </dgm:pt>
    <dgm:pt modelId="{F7439B20-F323-438B-A8EB-DA76BBBC5E2B}" type="pres">
      <dgm:prSet presAssocID="{CAD8F1AD-7EA8-4CBB-AADA-4DF0241CD933}" presName="Accent1" presStyleCnt="0"/>
      <dgm:spPr/>
    </dgm:pt>
    <dgm:pt modelId="{1869196F-56D4-4773-B552-3C4362FA6BCF}" type="pres">
      <dgm:prSet presAssocID="{CAD8F1AD-7EA8-4CBB-AADA-4DF0241CD933}" presName="Accent" presStyleLbl="node1" presStyleIdx="4" presStyleCnt="5"/>
      <dgm:spPr>
        <a:solidFill>
          <a:schemeClr val="tx2"/>
        </a:solidFill>
      </dgm:spPr>
    </dgm:pt>
    <dgm:pt modelId="{CB34DD4F-CA14-4855-9F41-E002B977B27E}" type="pres">
      <dgm:prSet presAssocID="{CAD8F1AD-7EA8-4CBB-AADA-4DF0241CD933}" presName="ParentBackground1" presStyleCnt="0"/>
      <dgm:spPr/>
    </dgm:pt>
    <dgm:pt modelId="{552F7C8F-C784-45F1-BAF9-1E838D0571C5}" type="pres">
      <dgm:prSet presAssocID="{CAD8F1AD-7EA8-4CBB-AADA-4DF0241CD933}" presName="ParentBackground" presStyleLbl="fgAcc1" presStyleIdx="4" presStyleCnt="5"/>
      <dgm:spPr/>
    </dgm:pt>
    <dgm:pt modelId="{6A1AAB3C-0F24-4B6D-9217-81FDBF86BE08}" type="pres">
      <dgm:prSet presAssocID="{CAD8F1AD-7EA8-4CBB-AADA-4DF0241CD933}" presName="Child1" presStyleLbl="revTx" presStyleIdx="3" presStyleCnt="4">
        <dgm:presLayoutVars>
          <dgm:chMax val="0"/>
          <dgm:chPref val="0"/>
          <dgm:bulletEnabled val="1"/>
        </dgm:presLayoutVars>
      </dgm:prSet>
      <dgm:spPr/>
    </dgm:pt>
    <dgm:pt modelId="{7EC6D49D-B593-4D9D-A98D-868E8F64D797}" type="pres">
      <dgm:prSet presAssocID="{CAD8F1AD-7EA8-4CBB-AADA-4DF0241CD933}" presName="Parent1" presStyleLbl="revTx" presStyleIdx="3" presStyleCnt="4">
        <dgm:presLayoutVars>
          <dgm:chMax val="1"/>
          <dgm:chPref val="1"/>
          <dgm:bulletEnabled val="1"/>
        </dgm:presLayoutVars>
      </dgm:prSet>
      <dgm:spPr/>
    </dgm:pt>
  </dgm:ptLst>
  <dgm:cxnLst>
    <dgm:cxn modelId="{FF92BD07-C2EF-4DAF-84AB-2A81584350EC}" srcId="{61A77186-C8C4-4F0A-A05B-4E52ED607DE0}" destId="{6C97CE75-E937-48AE-94DD-36449A4C2B2B}" srcOrd="1" destOrd="0" parTransId="{9C496BE6-68B4-4764-B362-C6C44C7F04EF}" sibTransId="{A6511553-4E2E-4606-AB70-29E0424E1FE1}"/>
    <dgm:cxn modelId="{CB213310-6DD2-4721-97E1-75925A269FBF}" srcId="{DAB32AE4-D6A0-436E-BD80-0A9A7DEB678A}" destId="{58B6C4DE-FD2E-4CA4-ADFD-9B70F70A9DBD}" srcOrd="1" destOrd="0" parTransId="{43D1AFAB-6843-434C-B6B3-8BAFB83BB855}" sibTransId="{C0681C81-C327-448D-B5D4-835B3CC83652}"/>
    <dgm:cxn modelId="{87AA7516-ED02-4BB8-87AC-74465BB4DAA2}" type="presOf" srcId="{CAD8F1AD-7EA8-4CBB-AADA-4DF0241CD933}" destId="{7EC6D49D-B593-4D9D-A98D-868E8F64D797}" srcOrd="1" destOrd="0" presId="urn:microsoft.com/office/officeart/2011/layout/CircleProcess"/>
    <dgm:cxn modelId="{085CE81A-D2E5-4928-8EA6-A76403709245}" srcId="{CAD8F1AD-7EA8-4CBB-AADA-4DF0241CD933}" destId="{4453BE53-0BDE-49BC-8F74-5EC67882A15B}" srcOrd="0" destOrd="0" parTransId="{ACFF378C-5AD5-4052-9AB7-45E768B61896}" sibTransId="{66279E3D-E80C-43D1-8826-7855D4F04CB8}"/>
    <dgm:cxn modelId="{68FBF52A-0DBB-4FD5-9427-DE288F11B3FA}" srcId="{91949AD1-F00F-4607-9BB5-6F1BA997A5AA}" destId="{CAD8F1AD-7EA8-4CBB-AADA-4DF0241CD933}" srcOrd="0" destOrd="0" parTransId="{F6984BF2-9DAC-47B0-9E15-B90F0B206B57}" sibTransId="{ECEB1886-5424-4822-A374-CA543B63C7B6}"/>
    <dgm:cxn modelId="{092EB933-A9E5-47AB-8E27-C164C40FE493}" type="presOf" srcId="{CAD8F1AD-7EA8-4CBB-AADA-4DF0241CD933}" destId="{552F7C8F-C784-45F1-BAF9-1E838D0571C5}" srcOrd="0" destOrd="0" presId="urn:microsoft.com/office/officeart/2011/layout/CircleProcess"/>
    <dgm:cxn modelId="{CFDB2D38-7FB5-48BB-8643-B84905B414E2}" type="presOf" srcId="{64D2A489-0929-4EB2-9F6F-AC107D9D5CAE}" destId="{8400FC2D-C993-40FB-A37E-10F636A99AF0}" srcOrd="0" destOrd="0" presId="urn:microsoft.com/office/officeart/2011/layout/CircleProcess"/>
    <dgm:cxn modelId="{BA3D705B-A7E5-45E7-847E-CD5EAD691C86}" srcId="{61A77186-C8C4-4F0A-A05B-4E52ED607DE0}" destId="{E2F2A4BC-7E20-4123-9C2B-E9D36BC22A25}" srcOrd="0" destOrd="0" parTransId="{0755FDD5-F27E-42D8-9A58-68F68DA66A96}" sibTransId="{94ACEC57-DA6A-4DA2-89A3-A3559FDFFEDC}"/>
    <dgm:cxn modelId="{C6BFB15B-3C79-4EA7-A2B4-B755759BCB4D}" srcId="{91949AD1-F00F-4607-9BB5-6F1BA997A5AA}" destId="{DAB32AE4-D6A0-436E-BD80-0A9A7DEB678A}" srcOrd="2" destOrd="0" parTransId="{E3202445-945F-48EF-A625-684C245553CD}" sibTransId="{13429835-D150-42B4-B7E1-1DC322FCABD9}"/>
    <dgm:cxn modelId="{E01C3662-64E6-4D1D-897F-C20FA2A6719D}" srcId="{B9A3B4B7-28A3-4643-91C9-1CE2FC021A52}" destId="{83CF7190-8D51-4A3A-89EE-9AE845942D9B}" srcOrd="0" destOrd="0" parTransId="{70FC5463-ACB6-4AA8-84B8-AEFB080029D3}" sibTransId="{FD29D121-28F4-4C0F-812D-D33D4177A1CB}"/>
    <dgm:cxn modelId="{6699DD65-8B83-4A65-A63F-D354FB3AC687}" type="presOf" srcId="{18FE8620-7301-4DFF-9A84-21B1F2609263}" destId="{D61BDA57-7F28-4BA9-9645-DDEDA27AC83B}" srcOrd="0" destOrd="0" presId="urn:microsoft.com/office/officeart/2011/layout/CircleProcess"/>
    <dgm:cxn modelId="{D9C5F74E-0D73-4F77-BA65-0B5E1E2F4E32}" type="presOf" srcId="{B9A3B4B7-28A3-4643-91C9-1CE2FC021A52}" destId="{CCE69093-F005-46D6-B912-F1DE0F53000C}" srcOrd="0" destOrd="0" presId="urn:microsoft.com/office/officeart/2011/layout/CircleProcess"/>
    <dgm:cxn modelId="{E3FCD571-5807-4A62-B8A6-91779DD927E1}" srcId="{91949AD1-F00F-4607-9BB5-6F1BA997A5AA}" destId="{61A77186-C8C4-4F0A-A05B-4E52ED607DE0}" srcOrd="3" destOrd="0" parTransId="{81DB1253-7DC6-4B17-96AE-D800AB34D515}" sibTransId="{105FB445-B79B-497C-B5DE-A267388399E9}"/>
    <dgm:cxn modelId="{39895055-C3F4-4654-A205-EFDECAD34A40}" type="presOf" srcId="{4453BE53-0BDE-49BC-8F74-5EC67882A15B}" destId="{6A1AAB3C-0F24-4B6D-9217-81FDBF86BE08}" srcOrd="0" destOrd="0" presId="urn:microsoft.com/office/officeart/2011/layout/CircleProcess"/>
    <dgm:cxn modelId="{E816F37C-DB8B-47C2-9F45-4D0A0FCBCB34}" type="presOf" srcId="{4BBADFEF-F997-4088-841B-3229BD946B1C}" destId="{01551AF9-BF4B-4C37-B5A7-852175AEDE92}" srcOrd="0" destOrd="1" presId="urn:microsoft.com/office/officeart/2011/layout/CircleProcess"/>
    <dgm:cxn modelId="{674B3F7F-757F-46F6-9353-54EC813A4338}" type="presOf" srcId="{DAB32AE4-D6A0-436E-BD80-0A9A7DEB678A}" destId="{1AF304D1-DC11-4C75-88E9-51E3D84BBF1C}" srcOrd="1" destOrd="0" presId="urn:microsoft.com/office/officeart/2011/layout/CircleProcess"/>
    <dgm:cxn modelId="{38142D82-94B7-4FE4-B823-BB1B5DE497D6}" type="presOf" srcId="{83CF7190-8D51-4A3A-89EE-9AE845942D9B}" destId="{01551AF9-BF4B-4C37-B5A7-852175AEDE92}" srcOrd="0" destOrd="0" presId="urn:microsoft.com/office/officeart/2011/layout/CircleProcess"/>
    <dgm:cxn modelId="{BD175D85-B777-44AA-8431-DBF21C4CEB06}" type="presOf" srcId="{18FE8620-7301-4DFF-9A84-21B1F2609263}" destId="{87C498BE-AA3A-4F9D-8CD2-CD29012C4BF6}" srcOrd="1" destOrd="0" presId="urn:microsoft.com/office/officeart/2011/layout/CircleProcess"/>
    <dgm:cxn modelId="{6143AE86-F848-468A-923D-500296D425DB}" type="presOf" srcId="{58B6C4DE-FD2E-4CA4-ADFD-9B70F70A9DBD}" destId="{8400FC2D-C993-40FB-A37E-10F636A99AF0}" srcOrd="0" destOrd="1" presId="urn:microsoft.com/office/officeart/2011/layout/CircleProcess"/>
    <dgm:cxn modelId="{C1769A8F-69D4-4D80-9649-3C568FB4D289}" type="presOf" srcId="{DAB32AE4-D6A0-436E-BD80-0A9A7DEB678A}" destId="{D728F37D-371C-40D4-9CA1-EAC744D8D61C}" srcOrd="0" destOrd="0" presId="urn:microsoft.com/office/officeart/2011/layout/CircleProcess"/>
    <dgm:cxn modelId="{50686694-707C-44F0-9734-DEA016A88ADC}" type="presOf" srcId="{B9A3B4B7-28A3-4643-91C9-1CE2FC021A52}" destId="{EFC25797-795E-46AB-8F62-0CC626C69329}" srcOrd="1" destOrd="0" presId="urn:microsoft.com/office/officeart/2011/layout/CircleProcess"/>
    <dgm:cxn modelId="{ECAB6894-E557-4529-8420-39DFC804B960}" srcId="{B9A3B4B7-28A3-4643-91C9-1CE2FC021A52}" destId="{4BBADFEF-F997-4088-841B-3229BD946B1C}" srcOrd="1" destOrd="0" parTransId="{7EDED445-9C4B-486C-A949-A8233B4E4ECB}" sibTransId="{006BA4CC-4BBB-481B-8DE3-789475FD8119}"/>
    <dgm:cxn modelId="{614E6496-8122-4B9C-93F1-8823F604FA87}" srcId="{91949AD1-F00F-4607-9BB5-6F1BA997A5AA}" destId="{B9A3B4B7-28A3-4643-91C9-1CE2FC021A52}" srcOrd="1" destOrd="0" parTransId="{4ACEA4FA-B375-4AF8-811B-0D0FF1829E87}" sibTransId="{AC7ED692-C0D9-41A9-B4CB-A1FEBB639203}"/>
    <dgm:cxn modelId="{4F1F1898-DE21-45C7-9E71-6323BAD98D69}" type="presOf" srcId="{61A77186-C8C4-4F0A-A05B-4E52ED607DE0}" destId="{5516AD9D-374C-4EE4-A3D0-080817E2BAAC}" srcOrd="1" destOrd="0" presId="urn:microsoft.com/office/officeart/2011/layout/CircleProcess"/>
    <dgm:cxn modelId="{6BD2969F-2298-4343-A94E-DD4F99DD1D99}" type="presOf" srcId="{E2F2A4BC-7E20-4123-9C2B-E9D36BC22A25}" destId="{3BD83AEA-E36F-4979-8F6C-1243F5932970}" srcOrd="0" destOrd="0" presId="urn:microsoft.com/office/officeart/2011/layout/CircleProcess"/>
    <dgm:cxn modelId="{91E95BAD-5B9F-4AE2-9F8C-1B59A38888AC}" type="presOf" srcId="{91949AD1-F00F-4607-9BB5-6F1BA997A5AA}" destId="{A6F1C14E-BECC-4987-9825-062C0D187662}" srcOrd="0" destOrd="0" presId="urn:microsoft.com/office/officeart/2011/layout/CircleProcess"/>
    <dgm:cxn modelId="{1258DFAE-EE68-443F-A940-D05F8CCB9EC3}" type="presOf" srcId="{61A77186-C8C4-4F0A-A05B-4E52ED607DE0}" destId="{65E5B26F-99D2-4E81-8539-82B6B21C7A78}" srcOrd="0" destOrd="0" presId="urn:microsoft.com/office/officeart/2011/layout/CircleProcess"/>
    <dgm:cxn modelId="{304C8CBB-C80B-42B7-BAA2-D918D1A3B565}" type="presOf" srcId="{6C97CE75-E937-48AE-94DD-36449A4C2B2B}" destId="{3BD83AEA-E36F-4979-8F6C-1243F5932970}" srcOrd="0" destOrd="1" presId="urn:microsoft.com/office/officeart/2011/layout/CircleProcess"/>
    <dgm:cxn modelId="{89F588CD-5AA4-4278-B5B1-B558FF4215FD}" srcId="{DAB32AE4-D6A0-436E-BD80-0A9A7DEB678A}" destId="{64D2A489-0929-4EB2-9F6F-AC107D9D5CAE}" srcOrd="0" destOrd="0" parTransId="{58DDEC7C-6EFB-4E4A-9085-306B214FA908}" sibTransId="{A884B3BD-ADA7-45BD-A185-E5B1333F2DC0}"/>
    <dgm:cxn modelId="{C9A420DF-EBCF-4F9A-8E77-4B0694E0C37E}" srcId="{91949AD1-F00F-4607-9BB5-6F1BA997A5AA}" destId="{18FE8620-7301-4DFF-9A84-21B1F2609263}" srcOrd="4" destOrd="0" parTransId="{FD4138A7-FF27-46E8-9344-F14AE16B96A2}" sibTransId="{622D6F14-4EBB-4A82-A76C-F8331C079492}"/>
    <dgm:cxn modelId="{013703C6-7B95-4CC1-A113-67FBEB84CA11}" type="presParOf" srcId="{A6F1C14E-BECC-4987-9825-062C0D187662}" destId="{349A6409-F664-4B1E-8B49-78B6A2A117DF}" srcOrd="0" destOrd="0" presId="urn:microsoft.com/office/officeart/2011/layout/CircleProcess"/>
    <dgm:cxn modelId="{6D604024-47DC-4F23-873F-6BB5372DE07F}" type="presParOf" srcId="{349A6409-F664-4B1E-8B49-78B6A2A117DF}" destId="{FF5C4070-46EF-4DF1-8679-72B7D56B63DC}" srcOrd="0" destOrd="0" presId="urn:microsoft.com/office/officeart/2011/layout/CircleProcess"/>
    <dgm:cxn modelId="{D88286A9-1FEF-4711-8D27-2044EFE11A10}" type="presParOf" srcId="{A6F1C14E-BECC-4987-9825-062C0D187662}" destId="{DF911C98-0736-4355-B08D-B03E81C19266}" srcOrd="1" destOrd="0" presId="urn:microsoft.com/office/officeart/2011/layout/CircleProcess"/>
    <dgm:cxn modelId="{FA98B0A5-1020-4786-87CE-785161D5C509}" type="presParOf" srcId="{DF911C98-0736-4355-B08D-B03E81C19266}" destId="{D61BDA57-7F28-4BA9-9645-DDEDA27AC83B}" srcOrd="0" destOrd="0" presId="urn:microsoft.com/office/officeart/2011/layout/CircleProcess"/>
    <dgm:cxn modelId="{A290C790-C36D-4B75-AD63-D9ABFF983206}" type="presParOf" srcId="{A6F1C14E-BECC-4987-9825-062C0D187662}" destId="{87C498BE-AA3A-4F9D-8CD2-CD29012C4BF6}" srcOrd="2" destOrd="0" presId="urn:microsoft.com/office/officeart/2011/layout/CircleProcess"/>
    <dgm:cxn modelId="{83F1436E-AA6A-4B49-AD30-1373B61708DF}" type="presParOf" srcId="{A6F1C14E-BECC-4987-9825-062C0D187662}" destId="{DCFA4121-54E7-41AE-AF75-144717CCAC4A}" srcOrd="3" destOrd="0" presId="urn:microsoft.com/office/officeart/2011/layout/CircleProcess"/>
    <dgm:cxn modelId="{8D0DA80D-8D23-4B27-BA92-72D8A9027F39}" type="presParOf" srcId="{DCFA4121-54E7-41AE-AF75-144717CCAC4A}" destId="{43E1F7D4-C50C-47C3-9D27-F25CF3790EB0}" srcOrd="0" destOrd="0" presId="urn:microsoft.com/office/officeart/2011/layout/CircleProcess"/>
    <dgm:cxn modelId="{22A644D1-CFA4-45A9-BE3F-FD6F316B71E2}" type="presParOf" srcId="{A6F1C14E-BECC-4987-9825-062C0D187662}" destId="{DF648C5F-3D17-45B7-9252-577A80BDFD1C}" srcOrd="4" destOrd="0" presId="urn:microsoft.com/office/officeart/2011/layout/CircleProcess"/>
    <dgm:cxn modelId="{26AB3554-B8A2-440F-A8D3-94B6AF075757}" type="presParOf" srcId="{DF648C5F-3D17-45B7-9252-577A80BDFD1C}" destId="{65E5B26F-99D2-4E81-8539-82B6B21C7A78}" srcOrd="0" destOrd="0" presId="urn:microsoft.com/office/officeart/2011/layout/CircleProcess"/>
    <dgm:cxn modelId="{53CDD1C6-5E7A-4661-B666-9843D3793B79}" type="presParOf" srcId="{A6F1C14E-BECC-4987-9825-062C0D187662}" destId="{3BD83AEA-E36F-4979-8F6C-1243F5932970}" srcOrd="5" destOrd="0" presId="urn:microsoft.com/office/officeart/2011/layout/CircleProcess"/>
    <dgm:cxn modelId="{81EAEAA9-52D5-4CE7-B4D2-3AA54D65D221}" type="presParOf" srcId="{A6F1C14E-BECC-4987-9825-062C0D187662}" destId="{5516AD9D-374C-4EE4-A3D0-080817E2BAAC}" srcOrd="6" destOrd="0" presId="urn:microsoft.com/office/officeart/2011/layout/CircleProcess"/>
    <dgm:cxn modelId="{DD2E6F1A-567E-4A7D-90B2-C20F451702C4}" type="presParOf" srcId="{A6F1C14E-BECC-4987-9825-062C0D187662}" destId="{329F1C9F-B15E-4C85-9C53-36A3E17732E2}" srcOrd="7" destOrd="0" presId="urn:microsoft.com/office/officeart/2011/layout/CircleProcess"/>
    <dgm:cxn modelId="{D3A9AA0B-2E1B-463F-BFA8-CC031A330C76}" type="presParOf" srcId="{329F1C9F-B15E-4C85-9C53-36A3E17732E2}" destId="{F30CDA23-07C9-4E26-B818-3D2BC69C92D6}" srcOrd="0" destOrd="0" presId="urn:microsoft.com/office/officeart/2011/layout/CircleProcess"/>
    <dgm:cxn modelId="{990CD0A6-13BC-40AA-8FBF-39185CDB81D3}" type="presParOf" srcId="{A6F1C14E-BECC-4987-9825-062C0D187662}" destId="{FA30B833-C789-45B2-B077-0E474D1B72CD}" srcOrd="8" destOrd="0" presId="urn:microsoft.com/office/officeart/2011/layout/CircleProcess"/>
    <dgm:cxn modelId="{2AE41732-AC7F-4FDA-BED4-760231530E59}" type="presParOf" srcId="{FA30B833-C789-45B2-B077-0E474D1B72CD}" destId="{D728F37D-371C-40D4-9CA1-EAC744D8D61C}" srcOrd="0" destOrd="0" presId="urn:microsoft.com/office/officeart/2011/layout/CircleProcess"/>
    <dgm:cxn modelId="{F6F74F48-65B6-4A4C-A23A-5698943E85B1}" type="presParOf" srcId="{A6F1C14E-BECC-4987-9825-062C0D187662}" destId="{8400FC2D-C993-40FB-A37E-10F636A99AF0}" srcOrd="9" destOrd="0" presId="urn:microsoft.com/office/officeart/2011/layout/CircleProcess"/>
    <dgm:cxn modelId="{801663AF-FD16-469B-86E8-338A8E3B4B0D}" type="presParOf" srcId="{A6F1C14E-BECC-4987-9825-062C0D187662}" destId="{1AF304D1-DC11-4C75-88E9-51E3D84BBF1C}" srcOrd="10" destOrd="0" presId="urn:microsoft.com/office/officeart/2011/layout/CircleProcess"/>
    <dgm:cxn modelId="{1AFA0D8C-7193-499B-938B-ECCFD1CA9083}" type="presParOf" srcId="{A6F1C14E-BECC-4987-9825-062C0D187662}" destId="{D38580B8-5160-4266-A33A-E47ABA633DFB}" srcOrd="11" destOrd="0" presId="urn:microsoft.com/office/officeart/2011/layout/CircleProcess"/>
    <dgm:cxn modelId="{2EEA5AB0-B23E-43ED-8000-02ADF706DFB9}" type="presParOf" srcId="{D38580B8-5160-4266-A33A-E47ABA633DFB}" destId="{AB076769-EFB5-4C5B-ABA7-753C3437BB3F}" srcOrd="0" destOrd="0" presId="urn:microsoft.com/office/officeart/2011/layout/CircleProcess"/>
    <dgm:cxn modelId="{45663B0E-9836-47B8-A9D4-2F7FA662574B}" type="presParOf" srcId="{A6F1C14E-BECC-4987-9825-062C0D187662}" destId="{7B967B05-9521-4D3F-9C79-7B6780B59EA6}" srcOrd="12" destOrd="0" presId="urn:microsoft.com/office/officeart/2011/layout/CircleProcess"/>
    <dgm:cxn modelId="{658FA3A7-78D3-411B-BBEF-80566F2A6778}" type="presParOf" srcId="{7B967B05-9521-4D3F-9C79-7B6780B59EA6}" destId="{CCE69093-F005-46D6-B912-F1DE0F53000C}" srcOrd="0" destOrd="0" presId="urn:microsoft.com/office/officeart/2011/layout/CircleProcess"/>
    <dgm:cxn modelId="{201D4DCF-F237-47DB-B10A-0A1494482361}" type="presParOf" srcId="{A6F1C14E-BECC-4987-9825-062C0D187662}" destId="{01551AF9-BF4B-4C37-B5A7-852175AEDE92}" srcOrd="13" destOrd="0" presId="urn:microsoft.com/office/officeart/2011/layout/CircleProcess"/>
    <dgm:cxn modelId="{5A6A4A6B-8655-4401-A163-D6A667155157}" type="presParOf" srcId="{A6F1C14E-BECC-4987-9825-062C0D187662}" destId="{EFC25797-795E-46AB-8F62-0CC626C69329}" srcOrd="14" destOrd="0" presId="urn:microsoft.com/office/officeart/2011/layout/CircleProcess"/>
    <dgm:cxn modelId="{4329AF69-638C-45E1-AAC1-E808B523413F}" type="presParOf" srcId="{A6F1C14E-BECC-4987-9825-062C0D187662}" destId="{F7439B20-F323-438B-A8EB-DA76BBBC5E2B}" srcOrd="15" destOrd="0" presId="urn:microsoft.com/office/officeart/2011/layout/CircleProcess"/>
    <dgm:cxn modelId="{D58B0AD9-2B9D-423A-BF0A-21D61F9BD8A5}" type="presParOf" srcId="{F7439B20-F323-438B-A8EB-DA76BBBC5E2B}" destId="{1869196F-56D4-4773-B552-3C4362FA6BCF}" srcOrd="0" destOrd="0" presId="urn:microsoft.com/office/officeart/2011/layout/CircleProcess"/>
    <dgm:cxn modelId="{C87B33E4-D5A8-44AE-842D-76C98AA3719C}" type="presParOf" srcId="{A6F1C14E-BECC-4987-9825-062C0D187662}" destId="{CB34DD4F-CA14-4855-9F41-E002B977B27E}" srcOrd="16" destOrd="0" presId="urn:microsoft.com/office/officeart/2011/layout/CircleProcess"/>
    <dgm:cxn modelId="{8E758583-6DDC-4546-8925-B0B2EE486D59}" type="presParOf" srcId="{CB34DD4F-CA14-4855-9F41-E002B977B27E}" destId="{552F7C8F-C784-45F1-BAF9-1E838D0571C5}" srcOrd="0" destOrd="0" presId="urn:microsoft.com/office/officeart/2011/layout/CircleProcess"/>
    <dgm:cxn modelId="{CE68DD2E-D8BF-4C88-AC64-2120A17EDFE3}" type="presParOf" srcId="{A6F1C14E-BECC-4987-9825-062C0D187662}" destId="{6A1AAB3C-0F24-4B6D-9217-81FDBF86BE08}" srcOrd="17" destOrd="0" presId="urn:microsoft.com/office/officeart/2011/layout/CircleProcess"/>
    <dgm:cxn modelId="{A326FD74-49BC-4034-BD7A-9A51B37F8584}" type="presParOf" srcId="{A6F1C14E-BECC-4987-9825-062C0D187662}" destId="{7EC6D49D-B593-4D9D-A98D-868E8F64D797}" srcOrd="1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D796996-931E-450B-9620-C34A98AA7A0D}" type="doc">
      <dgm:prSet loTypeId="urn:microsoft.com/office/officeart/2005/8/layout/hList1" loCatId="list" qsTypeId="urn:microsoft.com/office/officeart/2005/8/quickstyle/simple5" qsCatId="simple" csTypeId="urn:microsoft.com/office/officeart/2005/8/colors/accent2_2" csCatId="accent2" phldr="1"/>
      <dgm:spPr/>
      <dgm:t>
        <a:bodyPr/>
        <a:lstStyle/>
        <a:p>
          <a:endParaRPr lang="en-US"/>
        </a:p>
      </dgm:t>
    </dgm:pt>
    <dgm:pt modelId="{BCC18A19-37FF-4144-B213-2A9A95353977}">
      <dgm:prSet phldrT="[Text]"/>
      <dgm:spPr>
        <a:effectLst/>
      </dgm:spPr>
      <dgm:t>
        <a:bodyPr/>
        <a:lstStyle/>
        <a:p>
          <a:r>
            <a:rPr lang="en-US" dirty="0"/>
            <a:t>Yes</a:t>
          </a:r>
        </a:p>
      </dgm:t>
    </dgm:pt>
    <dgm:pt modelId="{31F65922-A982-4F1C-84C5-E52C427F1D24}" type="parTrans" cxnId="{624EEE9B-92EF-4862-A6E3-B71CC01603CA}">
      <dgm:prSet/>
      <dgm:spPr/>
      <dgm:t>
        <a:bodyPr/>
        <a:lstStyle/>
        <a:p>
          <a:endParaRPr lang="en-US"/>
        </a:p>
      </dgm:t>
    </dgm:pt>
    <dgm:pt modelId="{F8EE495B-5CBD-4542-BBDF-C738FBAFA185}" type="sibTrans" cxnId="{624EEE9B-92EF-4862-A6E3-B71CC01603CA}">
      <dgm:prSet/>
      <dgm:spPr/>
      <dgm:t>
        <a:bodyPr/>
        <a:lstStyle/>
        <a:p>
          <a:endParaRPr lang="en-US"/>
        </a:p>
      </dgm:t>
    </dgm:pt>
    <dgm:pt modelId="{2B4A734B-53C7-43CB-AFC8-5F82808ACA3B}">
      <dgm:prSet phldrT="[Text]"/>
      <dgm:spPr>
        <a:noFill/>
        <a:ln>
          <a:solidFill>
            <a:schemeClr val="tx2">
              <a:alpha val="90000"/>
            </a:schemeClr>
          </a:solidFill>
        </a:ln>
      </dgm:spPr>
      <dgm:t>
        <a:bodyPr/>
        <a:lstStyle/>
        <a:p>
          <a:r>
            <a:rPr lang="en-US" dirty="0"/>
            <a:t>Full Time</a:t>
          </a:r>
        </a:p>
      </dgm:t>
    </dgm:pt>
    <dgm:pt modelId="{9C2992F8-E839-4519-94DF-88B7F2FE5674}" type="parTrans" cxnId="{932FFE0B-04A8-43F7-B093-A86688DB5E96}">
      <dgm:prSet/>
      <dgm:spPr/>
      <dgm:t>
        <a:bodyPr/>
        <a:lstStyle/>
        <a:p>
          <a:endParaRPr lang="en-US"/>
        </a:p>
      </dgm:t>
    </dgm:pt>
    <dgm:pt modelId="{2D0524F9-AA1D-4858-9809-1F14C8574B1B}" type="sibTrans" cxnId="{932FFE0B-04A8-43F7-B093-A86688DB5E96}">
      <dgm:prSet/>
      <dgm:spPr/>
      <dgm:t>
        <a:bodyPr/>
        <a:lstStyle/>
        <a:p>
          <a:endParaRPr lang="en-US"/>
        </a:p>
      </dgm:t>
    </dgm:pt>
    <dgm:pt modelId="{967D4B74-18B9-4D83-AB18-42BCF922927A}">
      <dgm:prSet phldrT="[Text]"/>
      <dgm:spPr>
        <a:noFill/>
        <a:ln>
          <a:solidFill>
            <a:schemeClr val="tx2">
              <a:alpha val="90000"/>
            </a:schemeClr>
          </a:solidFill>
        </a:ln>
      </dgm:spPr>
      <dgm:t>
        <a:bodyPr/>
        <a:lstStyle/>
        <a:p>
          <a:r>
            <a:rPr lang="en-US" dirty="0"/>
            <a:t>30+ hours per week</a:t>
          </a:r>
        </a:p>
      </dgm:t>
    </dgm:pt>
    <dgm:pt modelId="{FD12CE6B-C48A-44CD-8E66-AC90FC2C53E4}" type="parTrans" cxnId="{D7137174-0A74-4F48-BC9F-CA227D5789E5}">
      <dgm:prSet/>
      <dgm:spPr/>
      <dgm:t>
        <a:bodyPr/>
        <a:lstStyle/>
        <a:p>
          <a:endParaRPr lang="en-US"/>
        </a:p>
      </dgm:t>
    </dgm:pt>
    <dgm:pt modelId="{634FA897-DB3E-4E0F-A56F-A558028E4A9A}" type="sibTrans" cxnId="{D7137174-0A74-4F48-BC9F-CA227D5789E5}">
      <dgm:prSet/>
      <dgm:spPr/>
      <dgm:t>
        <a:bodyPr/>
        <a:lstStyle/>
        <a:p>
          <a:endParaRPr lang="en-US"/>
        </a:p>
      </dgm:t>
    </dgm:pt>
    <dgm:pt modelId="{5619B20A-A4A5-4FB0-80E9-5740617ABD8E}">
      <dgm:prSet phldrT="[Text]"/>
      <dgm:spPr>
        <a:effectLst/>
      </dgm:spPr>
      <dgm:t>
        <a:bodyPr/>
        <a:lstStyle/>
        <a:p>
          <a:r>
            <a:rPr lang="en-US" dirty="0"/>
            <a:t>No</a:t>
          </a:r>
        </a:p>
      </dgm:t>
    </dgm:pt>
    <dgm:pt modelId="{818B4735-BE88-4C9C-AB72-CD15CF5F8029}" type="parTrans" cxnId="{D128A70E-A005-4E21-A4ED-AE4AB7D3E891}">
      <dgm:prSet/>
      <dgm:spPr/>
      <dgm:t>
        <a:bodyPr/>
        <a:lstStyle/>
        <a:p>
          <a:endParaRPr lang="en-US"/>
        </a:p>
      </dgm:t>
    </dgm:pt>
    <dgm:pt modelId="{97ABBF28-D92C-4711-A65A-F1C866042965}" type="sibTrans" cxnId="{D128A70E-A005-4E21-A4ED-AE4AB7D3E891}">
      <dgm:prSet/>
      <dgm:spPr/>
      <dgm:t>
        <a:bodyPr/>
        <a:lstStyle/>
        <a:p>
          <a:endParaRPr lang="en-US"/>
        </a:p>
      </dgm:t>
    </dgm:pt>
    <dgm:pt modelId="{F877136F-C6BD-47C5-A4DA-0BBA1A976F29}">
      <dgm:prSet phldrT="[Text]"/>
      <dgm:spPr>
        <a:noFill/>
        <a:ln>
          <a:solidFill>
            <a:schemeClr val="tx2">
              <a:alpha val="90000"/>
            </a:schemeClr>
          </a:solidFill>
        </a:ln>
      </dgm:spPr>
      <dgm:t>
        <a:bodyPr/>
        <a:lstStyle/>
        <a:p>
          <a:r>
            <a:rPr lang="en-US" dirty="0"/>
            <a:t>Part Time</a:t>
          </a:r>
        </a:p>
      </dgm:t>
    </dgm:pt>
    <dgm:pt modelId="{D9AA471B-BCAE-4A16-8D29-6DEC024643C4}" type="parTrans" cxnId="{C23355F7-78F5-445C-B7ED-FEFCC8A02A83}">
      <dgm:prSet/>
      <dgm:spPr/>
      <dgm:t>
        <a:bodyPr/>
        <a:lstStyle/>
        <a:p>
          <a:endParaRPr lang="en-US"/>
        </a:p>
      </dgm:t>
    </dgm:pt>
    <dgm:pt modelId="{4BAEE49D-E729-4519-BFE9-5338B28E766C}" type="sibTrans" cxnId="{C23355F7-78F5-445C-B7ED-FEFCC8A02A83}">
      <dgm:prSet/>
      <dgm:spPr/>
      <dgm:t>
        <a:bodyPr/>
        <a:lstStyle/>
        <a:p>
          <a:endParaRPr lang="en-US"/>
        </a:p>
      </dgm:t>
    </dgm:pt>
    <dgm:pt modelId="{0635BC40-9815-496E-90A5-8D99EEB86B08}">
      <dgm:prSet phldrT="[Text]"/>
      <dgm:spPr>
        <a:noFill/>
        <a:ln>
          <a:solidFill>
            <a:schemeClr val="tx2">
              <a:alpha val="90000"/>
            </a:schemeClr>
          </a:solidFill>
        </a:ln>
      </dgm:spPr>
      <dgm:t>
        <a:bodyPr/>
        <a:lstStyle/>
        <a:p>
          <a:r>
            <a:rPr lang="en-US" dirty="0"/>
            <a:t>Variable Hour</a:t>
          </a:r>
        </a:p>
      </dgm:t>
    </dgm:pt>
    <dgm:pt modelId="{F0F37190-2644-4DE0-94E2-98F1A4F9339B}" type="parTrans" cxnId="{D0015BC1-8F41-484A-B0CD-3D82688922E0}">
      <dgm:prSet/>
      <dgm:spPr/>
      <dgm:t>
        <a:bodyPr/>
        <a:lstStyle/>
        <a:p>
          <a:endParaRPr lang="en-US"/>
        </a:p>
      </dgm:t>
    </dgm:pt>
    <dgm:pt modelId="{95600400-72BE-4CB2-B85F-04E695C0942D}" type="sibTrans" cxnId="{D0015BC1-8F41-484A-B0CD-3D82688922E0}">
      <dgm:prSet/>
      <dgm:spPr/>
      <dgm:t>
        <a:bodyPr/>
        <a:lstStyle/>
        <a:p>
          <a:endParaRPr lang="en-US"/>
        </a:p>
      </dgm:t>
    </dgm:pt>
    <dgm:pt modelId="{47ED119D-C153-4DAC-A948-851DB79D738A}">
      <dgm:prSet phldrT="[Text]"/>
      <dgm:spPr>
        <a:noFill/>
        <a:ln>
          <a:solidFill>
            <a:schemeClr val="tx2">
              <a:alpha val="90000"/>
            </a:schemeClr>
          </a:solidFill>
        </a:ln>
      </dgm:spPr>
      <dgm:t>
        <a:bodyPr/>
        <a:lstStyle/>
        <a:p>
          <a:r>
            <a:rPr lang="en-US" dirty="0"/>
            <a:t>Seasonal</a:t>
          </a:r>
        </a:p>
      </dgm:t>
    </dgm:pt>
    <dgm:pt modelId="{4BBCDAF9-FC6D-498A-BD8C-629A91B46500}" type="parTrans" cxnId="{4AF87787-C35A-40D1-939A-8B8C1541CAB1}">
      <dgm:prSet/>
      <dgm:spPr/>
      <dgm:t>
        <a:bodyPr/>
        <a:lstStyle/>
        <a:p>
          <a:endParaRPr lang="en-US"/>
        </a:p>
      </dgm:t>
    </dgm:pt>
    <dgm:pt modelId="{31EFBBAA-21D1-4D78-8503-DACE46FBDA01}" type="sibTrans" cxnId="{4AF87787-C35A-40D1-939A-8B8C1541CAB1}">
      <dgm:prSet/>
      <dgm:spPr/>
      <dgm:t>
        <a:bodyPr/>
        <a:lstStyle/>
        <a:p>
          <a:endParaRPr lang="en-US"/>
        </a:p>
      </dgm:t>
    </dgm:pt>
    <dgm:pt modelId="{6375726C-8E91-46A1-8687-AED2CABDC18A}">
      <dgm:prSet phldrT="[Text]"/>
      <dgm:spPr>
        <a:noFill/>
        <a:ln>
          <a:solidFill>
            <a:schemeClr val="tx2">
              <a:alpha val="90000"/>
            </a:schemeClr>
          </a:solidFill>
        </a:ln>
      </dgm:spPr>
      <dgm:t>
        <a:bodyPr/>
        <a:lstStyle/>
        <a:p>
          <a:r>
            <a:rPr lang="en-US" dirty="0"/>
            <a:t>Will receive 1095-C*</a:t>
          </a:r>
        </a:p>
      </dgm:t>
    </dgm:pt>
    <dgm:pt modelId="{23F781E6-5989-4251-AA7B-807AED8294DE}" type="parTrans" cxnId="{53974331-8749-47F7-A4DA-58C4ED90FF0C}">
      <dgm:prSet/>
      <dgm:spPr/>
      <dgm:t>
        <a:bodyPr/>
        <a:lstStyle/>
        <a:p>
          <a:endParaRPr lang="en-US"/>
        </a:p>
      </dgm:t>
    </dgm:pt>
    <dgm:pt modelId="{50EA21C8-4D43-4865-A154-AB044DBD666F}" type="sibTrans" cxnId="{53974331-8749-47F7-A4DA-58C4ED90FF0C}">
      <dgm:prSet/>
      <dgm:spPr/>
      <dgm:t>
        <a:bodyPr/>
        <a:lstStyle/>
        <a:p>
          <a:endParaRPr lang="en-US"/>
        </a:p>
      </dgm:t>
    </dgm:pt>
    <dgm:pt modelId="{5D11C564-347C-41AE-B4CA-B05BEEAE2BF6}">
      <dgm:prSet phldrT="[Text]"/>
      <dgm:spPr>
        <a:noFill/>
        <a:ln>
          <a:solidFill>
            <a:schemeClr val="tx2">
              <a:alpha val="90000"/>
            </a:schemeClr>
          </a:solidFill>
        </a:ln>
      </dgm:spPr>
      <dgm:t>
        <a:bodyPr/>
        <a:lstStyle/>
        <a:p>
          <a:r>
            <a:rPr lang="en-US" dirty="0"/>
            <a:t>System will measure to determine eligibility</a:t>
          </a:r>
        </a:p>
      </dgm:t>
    </dgm:pt>
    <dgm:pt modelId="{EDAEAA32-04C8-4A8D-90B4-33DF29A77CCC}" type="parTrans" cxnId="{1EAA407B-12B6-410F-9245-43EA7F0415B2}">
      <dgm:prSet/>
      <dgm:spPr/>
      <dgm:t>
        <a:bodyPr/>
        <a:lstStyle/>
        <a:p>
          <a:endParaRPr lang="en-US"/>
        </a:p>
      </dgm:t>
    </dgm:pt>
    <dgm:pt modelId="{084E235F-9F3A-4B01-89A2-C0497016AD5C}" type="sibTrans" cxnId="{1EAA407B-12B6-410F-9245-43EA7F0415B2}">
      <dgm:prSet/>
      <dgm:spPr/>
      <dgm:t>
        <a:bodyPr/>
        <a:lstStyle/>
        <a:p>
          <a:endParaRPr lang="en-US"/>
        </a:p>
      </dgm:t>
    </dgm:pt>
    <dgm:pt modelId="{74A04243-C761-4B09-BC69-95C32EBB6B0B}">
      <dgm:prSet phldrT="[Text]"/>
      <dgm:spPr>
        <a:effectLst/>
      </dgm:spPr>
      <dgm:t>
        <a:bodyPr/>
        <a:lstStyle/>
        <a:p>
          <a:r>
            <a:rPr lang="en-US" dirty="0"/>
            <a:t>Undetermined</a:t>
          </a:r>
        </a:p>
      </dgm:t>
    </dgm:pt>
    <dgm:pt modelId="{CDBE40AC-913C-49F2-BF60-058C528C07D6}" type="parTrans" cxnId="{BC83F336-3DF5-4293-BCA1-4255D9C7556F}">
      <dgm:prSet/>
      <dgm:spPr/>
      <dgm:t>
        <a:bodyPr/>
        <a:lstStyle/>
        <a:p>
          <a:endParaRPr lang="en-US"/>
        </a:p>
      </dgm:t>
    </dgm:pt>
    <dgm:pt modelId="{9694A24D-5165-4D07-85CE-5FCC8B07A409}" type="sibTrans" cxnId="{BC83F336-3DF5-4293-BCA1-4255D9C7556F}">
      <dgm:prSet/>
      <dgm:spPr/>
      <dgm:t>
        <a:bodyPr/>
        <a:lstStyle/>
        <a:p>
          <a:endParaRPr lang="en-US"/>
        </a:p>
      </dgm:t>
    </dgm:pt>
    <dgm:pt modelId="{A6A9A94D-B448-4AA8-A296-545B5164C5B7}">
      <dgm:prSet phldrT="[Text]"/>
      <dgm:spPr>
        <a:noFill/>
        <a:ln>
          <a:solidFill>
            <a:schemeClr val="tx2">
              <a:alpha val="90000"/>
            </a:schemeClr>
          </a:solidFill>
        </a:ln>
      </dgm:spPr>
      <dgm:t>
        <a:bodyPr/>
        <a:lstStyle/>
        <a:p>
          <a:r>
            <a:rPr lang="en-US" dirty="0"/>
            <a:t>New employee default</a:t>
          </a:r>
        </a:p>
      </dgm:t>
    </dgm:pt>
    <dgm:pt modelId="{165FE4BF-FC0F-4EE7-B2C5-A1EB269DFB8D}" type="parTrans" cxnId="{273F61B2-2B24-41BC-BCBC-651DD12A2646}">
      <dgm:prSet/>
      <dgm:spPr/>
      <dgm:t>
        <a:bodyPr/>
        <a:lstStyle/>
        <a:p>
          <a:endParaRPr lang="en-US"/>
        </a:p>
      </dgm:t>
    </dgm:pt>
    <dgm:pt modelId="{23761C56-D8E9-4F28-A44F-4E723D08302B}" type="sibTrans" cxnId="{273F61B2-2B24-41BC-BCBC-651DD12A2646}">
      <dgm:prSet/>
      <dgm:spPr/>
      <dgm:t>
        <a:bodyPr/>
        <a:lstStyle/>
        <a:p>
          <a:endParaRPr lang="en-US"/>
        </a:p>
      </dgm:t>
    </dgm:pt>
    <dgm:pt modelId="{68739A5B-29A3-45DB-995A-580EB2B8CCFF}">
      <dgm:prSet phldrT="[Text]"/>
      <dgm:spPr>
        <a:noFill/>
        <a:ln>
          <a:solidFill>
            <a:schemeClr val="tx2">
              <a:alpha val="90000"/>
            </a:schemeClr>
          </a:solidFill>
        </a:ln>
      </dgm:spPr>
      <dgm:t>
        <a:bodyPr/>
        <a:lstStyle/>
        <a:p>
          <a:r>
            <a:rPr lang="en-US" dirty="0"/>
            <a:t>Applicant</a:t>
          </a:r>
        </a:p>
      </dgm:t>
    </dgm:pt>
    <dgm:pt modelId="{DCD78742-CAE7-42D0-BCCC-96DFDF62FBC2}" type="parTrans" cxnId="{63D64651-DB88-4F70-99EC-5384000C06FD}">
      <dgm:prSet/>
      <dgm:spPr/>
      <dgm:t>
        <a:bodyPr/>
        <a:lstStyle/>
        <a:p>
          <a:endParaRPr lang="en-US"/>
        </a:p>
      </dgm:t>
    </dgm:pt>
    <dgm:pt modelId="{01374BB4-5737-4B29-9EB0-DE777BAE9EAF}" type="sibTrans" cxnId="{63D64651-DB88-4F70-99EC-5384000C06FD}">
      <dgm:prSet/>
      <dgm:spPr/>
      <dgm:t>
        <a:bodyPr/>
        <a:lstStyle/>
        <a:p>
          <a:endParaRPr lang="en-US"/>
        </a:p>
      </dgm:t>
    </dgm:pt>
    <dgm:pt modelId="{A8E1CF90-84F3-470B-A10F-073875D968C2}">
      <dgm:prSet phldrT="[Text]"/>
      <dgm:spPr>
        <a:noFill/>
        <a:ln>
          <a:solidFill>
            <a:schemeClr val="tx2">
              <a:alpha val="90000"/>
            </a:schemeClr>
          </a:solidFill>
        </a:ln>
      </dgm:spPr>
      <dgm:t>
        <a:bodyPr/>
        <a:lstStyle/>
        <a:p>
          <a:r>
            <a:rPr lang="en-US" dirty="0"/>
            <a:t>Employee reached qualifying break-in-service</a:t>
          </a:r>
        </a:p>
      </dgm:t>
    </dgm:pt>
    <dgm:pt modelId="{A3CDF3E0-9A3C-4A47-94C3-5695E4B8DB75}" type="parTrans" cxnId="{D9F525AF-8A61-4D3B-94F5-736B8A9C00A0}">
      <dgm:prSet/>
      <dgm:spPr/>
      <dgm:t>
        <a:bodyPr/>
        <a:lstStyle/>
        <a:p>
          <a:endParaRPr lang="en-US"/>
        </a:p>
      </dgm:t>
    </dgm:pt>
    <dgm:pt modelId="{A270EE32-18EC-49EB-957D-8851128DA26B}" type="sibTrans" cxnId="{D9F525AF-8A61-4D3B-94F5-736B8A9C00A0}">
      <dgm:prSet/>
      <dgm:spPr/>
      <dgm:t>
        <a:bodyPr/>
        <a:lstStyle/>
        <a:p>
          <a:endParaRPr lang="en-US"/>
        </a:p>
      </dgm:t>
    </dgm:pt>
    <dgm:pt modelId="{224776A1-01DD-4737-B9CA-36D56AF2ED96}" type="pres">
      <dgm:prSet presAssocID="{7D796996-931E-450B-9620-C34A98AA7A0D}" presName="Name0" presStyleCnt="0">
        <dgm:presLayoutVars>
          <dgm:dir/>
          <dgm:animLvl val="lvl"/>
          <dgm:resizeHandles val="exact"/>
        </dgm:presLayoutVars>
      </dgm:prSet>
      <dgm:spPr/>
    </dgm:pt>
    <dgm:pt modelId="{5267F1DE-783C-4BD8-B9E6-D718B2A4A415}" type="pres">
      <dgm:prSet presAssocID="{BCC18A19-37FF-4144-B213-2A9A95353977}" presName="composite" presStyleCnt="0"/>
      <dgm:spPr/>
    </dgm:pt>
    <dgm:pt modelId="{02F280D0-8D02-4E50-873A-F895EBA74CFB}" type="pres">
      <dgm:prSet presAssocID="{BCC18A19-37FF-4144-B213-2A9A95353977}" presName="parTx" presStyleLbl="alignNode1" presStyleIdx="0" presStyleCnt="3">
        <dgm:presLayoutVars>
          <dgm:chMax val="0"/>
          <dgm:chPref val="0"/>
          <dgm:bulletEnabled val="1"/>
        </dgm:presLayoutVars>
      </dgm:prSet>
      <dgm:spPr/>
    </dgm:pt>
    <dgm:pt modelId="{7BDDB549-7414-4CE8-B354-52A86C9F0683}" type="pres">
      <dgm:prSet presAssocID="{BCC18A19-37FF-4144-B213-2A9A95353977}" presName="desTx" presStyleLbl="alignAccFollowNode1" presStyleIdx="0" presStyleCnt="3">
        <dgm:presLayoutVars>
          <dgm:bulletEnabled val="1"/>
        </dgm:presLayoutVars>
      </dgm:prSet>
      <dgm:spPr/>
    </dgm:pt>
    <dgm:pt modelId="{45B79EA0-D150-414C-82A7-684CE033C81D}" type="pres">
      <dgm:prSet presAssocID="{F8EE495B-5CBD-4542-BBDF-C738FBAFA185}" presName="space" presStyleCnt="0"/>
      <dgm:spPr/>
    </dgm:pt>
    <dgm:pt modelId="{9EB4ED2E-4AC0-4C0E-BB77-3DC87D57C290}" type="pres">
      <dgm:prSet presAssocID="{5619B20A-A4A5-4FB0-80E9-5740617ABD8E}" presName="composite" presStyleCnt="0"/>
      <dgm:spPr/>
    </dgm:pt>
    <dgm:pt modelId="{E800D6C8-F900-40FD-96AA-DB165B745F45}" type="pres">
      <dgm:prSet presAssocID="{5619B20A-A4A5-4FB0-80E9-5740617ABD8E}" presName="parTx" presStyleLbl="alignNode1" presStyleIdx="1" presStyleCnt="3">
        <dgm:presLayoutVars>
          <dgm:chMax val="0"/>
          <dgm:chPref val="0"/>
          <dgm:bulletEnabled val="1"/>
        </dgm:presLayoutVars>
      </dgm:prSet>
      <dgm:spPr/>
    </dgm:pt>
    <dgm:pt modelId="{BD92776E-355D-4DDF-AAE3-0C4AD0B2044F}" type="pres">
      <dgm:prSet presAssocID="{5619B20A-A4A5-4FB0-80E9-5740617ABD8E}" presName="desTx" presStyleLbl="alignAccFollowNode1" presStyleIdx="1" presStyleCnt="3">
        <dgm:presLayoutVars>
          <dgm:bulletEnabled val="1"/>
        </dgm:presLayoutVars>
      </dgm:prSet>
      <dgm:spPr/>
    </dgm:pt>
    <dgm:pt modelId="{EA0BA63B-B369-4E9A-BA8A-083E4D095FFB}" type="pres">
      <dgm:prSet presAssocID="{97ABBF28-D92C-4711-A65A-F1C866042965}" presName="space" presStyleCnt="0"/>
      <dgm:spPr/>
    </dgm:pt>
    <dgm:pt modelId="{F617CEAB-6FB2-4341-A31C-950A41B274DC}" type="pres">
      <dgm:prSet presAssocID="{74A04243-C761-4B09-BC69-95C32EBB6B0B}" presName="composite" presStyleCnt="0"/>
      <dgm:spPr/>
    </dgm:pt>
    <dgm:pt modelId="{2C757E44-9978-4C3C-9979-FCAAC063B8B4}" type="pres">
      <dgm:prSet presAssocID="{74A04243-C761-4B09-BC69-95C32EBB6B0B}" presName="parTx" presStyleLbl="alignNode1" presStyleIdx="2" presStyleCnt="3">
        <dgm:presLayoutVars>
          <dgm:chMax val="0"/>
          <dgm:chPref val="0"/>
          <dgm:bulletEnabled val="1"/>
        </dgm:presLayoutVars>
      </dgm:prSet>
      <dgm:spPr/>
    </dgm:pt>
    <dgm:pt modelId="{67B88CB2-A00F-48F2-9E5F-CB942441CA4A}" type="pres">
      <dgm:prSet presAssocID="{74A04243-C761-4B09-BC69-95C32EBB6B0B}" presName="desTx" presStyleLbl="alignAccFollowNode1" presStyleIdx="2" presStyleCnt="3">
        <dgm:presLayoutVars>
          <dgm:bulletEnabled val="1"/>
        </dgm:presLayoutVars>
      </dgm:prSet>
      <dgm:spPr/>
    </dgm:pt>
  </dgm:ptLst>
  <dgm:cxnLst>
    <dgm:cxn modelId="{B2BA6B09-87EA-4342-8933-440E9D3F4329}" type="presOf" srcId="{74A04243-C761-4B09-BC69-95C32EBB6B0B}" destId="{2C757E44-9978-4C3C-9979-FCAAC063B8B4}" srcOrd="0" destOrd="0" presId="urn:microsoft.com/office/officeart/2005/8/layout/hList1"/>
    <dgm:cxn modelId="{932FFE0B-04A8-43F7-B093-A86688DB5E96}" srcId="{BCC18A19-37FF-4144-B213-2A9A95353977}" destId="{2B4A734B-53C7-43CB-AFC8-5F82808ACA3B}" srcOrd="0" destOrd="0" parTransId="{9C2992F8-E839-4519-94DF-88B7F2FE5674}" sibTransId="{2D0524F9-AA1D-4858-9809-1F14C8574B1B}"/>
    <dgm:cxn modelId="{4B32870D-C030-4A3B-BC2F-81007215553E}" type="presOf" srcId="{47ED119D-C153-4DAC-A948-851DB79D738A}" destId="{BD92776E-355D-4DDF-AAE3-0C4AD0B2044F}" srcOrd="0" destOrd="2" presId="urn:microsoft.com/office/officeart/2005/8/layout/hList1"/>
    <dgm:cxn modelId="{D128A70E-A005-4E21-A4ED-AE4AB7D3E891}" srcId="{7D796996-931E-450B-9620-C34A98AA7A0D}" destId="{5619B20A-A4A5-4FB0-80E9-5740617ABD8E}" srcOrd="1" destOrd="0" parTransId="{818B4735-BE88-4C9C-AB72-CD15CF5F8029}" sibTransId="{97ABBF28-D92C-4711-A65A-F1C866042965}"/>
    <dgm:cxn modelId="{87A1A624-94AB-4982-A3B1-90B90A6C9B79}" type="presOf" srcId="{5D11C564-347C-41AE-B4CA-B05BEEAE2BF6}" destId="{BD92776E-355D-4DDF-AAE3-0C4AD0B2044F}" srcOrd="0" destOrd="3" presId="urn:microsoft.com/office/officeart/2005/8/layout/hList1"/>
    <dgm:cxn modelId="{5554BA25-3FB1-45A5-9DDB-29A6E62D3E51}" type="presOf" srcId="{967D4B74-18B9-4D83-AB18-42BCF922927A}" destId="{7BDDB549-7414-4CE8-B354-52A86C9F0683}" srcOrd="0" destOrd="1" presId="urn:microsoft.com/office/officeart/2005/8/layout/hList1"/>
    <dgm:cxn modelId="{14F88C2A-4777-434C-80E7-1785D11E67E2}" type="presOf" srcId="{A6A9A94D-B448-4AA8-A296-545B5164C5B7}" destId="{67B88CB2-A00F-48F2-9E5F-CB942441CA4A}" srcOrd="0" destOrd="0" presId="urn:microsoft.com/office/officeart/2005/8/layout/hList1"/>
    <dgm:cxn modelId="{53974331-8749-47F7-A4DA-58C4ED90FF0C}" srcId="{BCC18A19-37FF-4144-B213-2A9A95353977}" destId="{6375726C-8E91-46A1-8687-AED2CABDC18A}" srcOrd="2" destOrd="0" parTransId="{23F781E6-5989-4251-AA7B-807AED8294DE}" sibTransId="{50EA21C8-4D43-4865-A154-AB044DBD666F}"/>
    <dgm:cxn modelId="{566AB231-E81F-4E9B-970C-C1FB277E1644}" type="presOf" srcId="{5619B20A-A4A5-4FB0-80E9-5740617ABD8E}" destId="{E800D6C8-F900-40FD-96AA-DB165B745F45}" srcOrd="0" destOrd="0" presId="urn:microsoft.com/office/officeart/2005/8/layout/hList1"/>
    <dgm:cxn modelId="{BC83F336-3DF5-4293-BCA1-4255D9C7556F}" srcId="{7D796996-931E-450B-9620-C34A98AA7A0D}" destId="{74A04243-C761-4B09-BC69-95C32EBB6B0B}" srcOrd="2" destOrd="0" parTransId="{CDBE40AC-913C-49F2-BF60-058C528C07D6}" sibTransId="{9694A24D-5165-4D07-85CE-5FCC8B07A409}"/>
    <dgm:cxn modelId="{B733833E-1E6C-43B7-B0C7-5E1AFA458876}" type="presOf" srcId="{68739A5B-29A3-45DB-995A-580EB2B8CCFF}" destId="{67B88CB2-A00F-48F2-9E5F-CB942441CA4A}" srcOrd="0" destOrd="1" presId="urn:microsoft.com/office/officeart/2005/8/layout/hList1"/>
    <dgm:cxn modelId="{412D3971-7E93-40B8-A058-BEBF6F9678F8}" type="presOf" srcId="{7D796996-931E-450B-9620-C34A98AA7A0D}" destId="{224776A1-01DD-4737-B9CA-36D56AF2ED96}" srcOrd="0" destOrd="0" presId="urn:microsoft.com/office/officeart/2005/8/layout/hList1"/>
    <dgm:cxn modelId="{63D64651-DB88-4F70-99EC-5384000C06FD}" srcId="{74A04243-C761-4B09-BC69-95C32EBB6B0B}" destId="{68739A5B-29A3-45DB-995A-580EB2B8CCFF}" srcOrd="1" destOrd="0" parTransId="{DCD78742-CAE7-42D0-BCCC-96DFDF62FBC2}" sibTransId="{01374BB4-5737-4B29-9EB0-DE777BAE9EAF}"/>
    <dgm:cxn modelId="{F6DB4F74-8946-4437-AC44-B0D45C670B16}" type="presOf" srcId="{2B4A734B-53C7-43CB-AFC8-5F82808ACA3B}" destId="{7BDDB549-7414-4CE8-B354-52A86C9F0683}" srcOrd="0" destOrd="0" presId="urn:microsoft.com/office/officeart/2005/8/layout/hList1"/>
    <dgm:cxn modelId="{D7137174-0A74-4F48-BC9F-CA227D5789E5}" srcId="{BCC18A19-37FF-4144-B213-2A9A95353977}" destId="{967D4B74-18B9-4D83-AB18-42BCF922927A}" srcOrd="1" destOrd="0" parTransId="{FD12CE6B-C48A-44CD-8E66-AC90FC2C53E4}" sibTransId="{634FA897-DB3E-4E0F-A56F-A558028E4A9A}"/>
    <dgm:cxn modelId="{1EAA407B-12B6-410F-9245-43EA7F0415B2}" srcId="{5619B20A-A4A5-4FB0-80E9-5740617ABD8E}" destId="{5D11C564-347C-41AE-B4CA-B05BEEAE2BF6}" srcOrd="3" destOrd="0" parTransId="{EDAEAA32-04C8-4A8D-90B4-33DF29A77CCC}" sibTransId="{084E235F-9F3A-4B01-89A2-C0497016AD5C}"/>
    <dgm:cxn modelId="{E74A6480-C63A-42C6-98C6-C7E4109D18D0}" type="presOf" srcId="{A8E1CF90-84F3-470B-A10F-073875D968C2}" destId="{67B88CB2-A00F-48F2-9E5F-CB942441CA4A}" srcOrd="0" destOrd="2" presId="urn:microsoft.com/office/officeart/2005/8/layout/hList1"/>
    <dgm:cxn modelId="{4AF87787-C35A-40D1-939A-8B8C1541CAB1}" srcId="{5619B20A-A4A5-4FB0-80E9-5740617ABD8E}" destId="{47ED119D-C153-4DAC-A948-851DB79D738A}" srcOrd="2" destOrd="0" parTransId="{4BBCDAF9-FC6D-498A-BD8C-629A91B46500}" sibTransId="{31EFBBAA-21D1-4D78-8503-DACE46FBDA01}"/>
    <dgm:cxn modelId="{624EEE9B-92EF-4862-A6E3-B71CC01603CA}" srcId="{7D796996-931E-450B-9620-C34A98AA7A0D}" destId="{BCC18A19-37FF-4144-B213-2A9A95353977}" srcOrd="0" destOrd="0" parTransId="{31F65922-A982-4F1C-84C5-E52C427F1D24}" sibTransId="{F8EE495B-5CBD-4542-BBDF-C738FBAFA185}"/>
    <dgm:cxn modelId="{707992A4-81A6-4D26-BD67-740D058EAC06}" type="presOf" srcId="{F877136F-C6BD-47C5-A4DA-0BBA1A976F29}" destId="{BD92776E-355D-4DDF-AAE3-0C4AD0B2044F}" srcOrd="0" destOrd="0" presId="urn:microsoft.com/office/officeart/2005/8/layout/hList1"/>
    <dgm:cxn modelId="{D9F525AF-8A61-4D3B-94F5-736B8A9C00A0}" srcId="{74A04243-C761-4B09-BC69-95C32EBB6B0B}" destId="{A8E1CF90-84F3-470B-A10F-073875D968C2}" srcOrd="2" destOrd="0" parTransId="{A3CDF3E0-9A3C-4A47-94C3-5695E4B8DB75}" sibTransId="{A270EE32-18EC-49EB-957D-8851128DA26B}"/>
    <dgm:cxn modelId="{273F61B2-2B24-41BC-BCBC-651DD12A2646}" srcId="{74A04243-C761-4B09-BC69-95C32EBB6B0B}" destId="{A6A9A94D-B448-4AA8-A296-545B5164C5B7}" srcOrd="0" destOrd="0" parTransId="{165FE4BF-FC0F-4EE7-B2C5-A1EB269DFB8D}" sibTransId="{23761C56-D8E9-4F28-A44F-4E723D08302B}"/>
    <dgm:cxn modelId="{D0015BC1-8F41-484A-B0CD-3D82688922E0}" srcId="{5619B20A-A4A5-4FB0-80E9-5740617ABD8E}" destId="{0635BC40-9815-496E-90A5-8D99EEB86B08}" srcOrd="1" destOrd="0" parTransId="{F0F37190-2644-4DE0-94E2-98F1A4F9339B}" sibTransId="{95600400-72BE-4CB2-B85F-04E695C0942D}"/>
    <dgm:cxn modelId="{985F8DE7-6050-43CD-BEBF-12FE31652AFF}" type="presOf" srcId="{0635BC40-9815-496E-90A5-8D99EEB86B08}" destId="{BD92776E-355D-4DDF-AAE3-0C4AD0B2044F}" srcOrd="0" destOrd="1" presId="urn:microsoft.com/office/officeart/2005/8/layout/hList1"/>
    <dgm:cxn modelId="{951A3FF7-3FA5-4D5A-8219-C8D8FB0C83FF}" type="presOf" srcId="{BCC18A19-37FF-4144-B213-2A9A95353977}" destId="{02F280D0-8D02-4E50-873A-F895EBA74CFB}" srcOrd="0" destOrd="0" presId="urn:microsoft.com/office/officeart/2005/8/layout/hList1"/>
    <dgm:cxn modelId="{C23355F7-78F5-445C-B7ED-FEFCC8A02A83}" srcId="{5619B20A-A4A5-4FB0-80E9-5740617ABD8E}" destId="{F877136F-C6BD-47C5-A4DA-0BBA1A976F29}" srcOrd="0" destOrd="0" parTransId="{D9AA471B-BCAE-4A16-8D29-6DEC024643C4}" sibTransId="{4BAEE49D-E729-4519-BFE9-5338B28E766C}"/>
    <dgm:cxn modelId="{AFAD41FD-ED8D-4779-9B95-4468F3585518}" type="presOf" srcId="{6375726C-8E91-46A1-8687-AED2CABDC18A}" destId="{7BDDB549-7414-4CE8-B354-52A86C9F0683}" srcOrd="0" destOrd="2" presId="urn:microsoft.com/office/officeart/2005/8/layout/hList1"/>
    <dgm:cxn modelId="{81170F19-CFEE-4F64-B601-DE8A0710651E}" type="presParOf" srcId="{224776A1-01DD-4737-B9CA-36D56AF2ED96}" destId="{5267F1DE-783C-4BD8-B9E6-D718B2A4A415}" srcOrd="0" destOrd="0" presId="urn:microsoft.com/office/officeart/2005/8/layout/hList1"/>
    <dgm:cxn modelId="{9C95C38B-18E9-405F-9BFE-C4A65F7AEBAC}" type="presParOf" srcId="{5267F1DE-783C-4BD8-B9E6-D718B2A4A415}" destId="{02F280D0-8D02-4E50-873A-F895EBA74CFB}" srcOrd="0" destOrd="0" presId="urn:microsoft.com/office/officeart/2005/8/layout/hList1"/>
    <dgm:cxn modelId="{9C6672D6-CB76-4365-B1F9-D19EC98BE538}" type="presParOf" srcId="{5267F1DE-783C-4BD8-B9E6-D718B2A4A415}" destId="{7BDDB549-7414-4CE8-B354-52A86C9F0683}" srcOrd="1" destOrd="0" presId="urn:microsoft.com/office/officeart/2005/8/layout/hList1"/>
    <dgm:cxn modelId="{5D98F26E-2C5F-4BC0-B91D-BCD41C5F2A63}" type="presParOf" srcId="{224776A1-01DD-4737-B9CA-36D56AF2ED96}" destId="{45B79EA0-D150-414C-82A7-684CE033C81D}" srcOrd="1" destOrd="0" presId="urn:microsoft.com/office/officeart/2005/8/layout/hList1"/>
    <dgm:cxn modelId="{61CBDC77-294C-41AD-AC19-E65F98B33C38}" type="presParOf" srcId="{224776A1-01DD-4737-B9CA-36D56AF2ED96}" destId="{9EB4ED2E-4AC0-4C0E-BB77-3DC87D57C290}" srcOrd="2" destOrd="0" presId="urn:microsoft.com/office/officeart/2005/8/layout/hList1"/>
    <dgm:cxn modelId="{CEEF1E4B-6A5C-48BE-B133-EF88E893B4A8}" type="presParOf" srcId="{9EB4ED2E-4AC0-4C0E-BB77-3DC87D57C290}" destId="{E800D6C8-F900-40FD-96AA-DB165B745F45}" srcOrd="0" destOrd="0" presId="urn:microsoft.com/office/officeart/2005/8/layout/hList1"/>
    <dgm:cxn modelId="{8661397A-2A69-4F32-9DC0-A0BA92F4202E}" type="presParOf" srcId="{9EB4ED2E-4AC0-4C0E-BB77-3DC87D57C290}" destId="{BD92776E-355D-4DDF-AAE3-0C4AD0B2044F}" srcOrd="1" destOrd="0" presId="urn:microsoft.com/office/officeart/2005/8/layout/hList1"/>
    <dgm:cxn modelId="{C4EC1FDF-705C-4C18-82E1-C58155406589}" type="presParOf" srcId="{224776A1-01DD-4737-B9CA-36D56AF2ED96}" destId="{EA0BA63B-B369-4E9A-BA8A-083E4D095FFB}" srcOrd="3" destOrd="0" presId="urn:microsoft.com/office/officeart/2005/8/layout/hList1"/>
    <dgm:cxn modelId="{7E8C5FD6-7817-4FD7-A319-9A9551238578}" type="presParOf" srcId="{224776A1-01DD-4737-B9CA-36D56AF2ED96}" destId="{F617CEAB-6FB2-4341-A31C-950A41B274DC}" srcOrd="4" destOrd="0" presId="urn:microsoft.com/office/officeart/2005/8/layout/hList1"/>
    <dgm:cxn modelId="{74F5BF79-4006-4BBC-AE6F-DF28E2226BFB}" type="presParOf" srcId="{F617CEAB-6FB2-4341-A31C-950A41B274DC}" destId="{2C757E44-9978-4C3C-9979-FCAAC063B8B4}" srcOrd="0" destOrd="0" presId="urn:microsoft.com/office/officeart/2005/8/layout/hList1"/>
    <dgm:cxn modelId="{AD34246C-1797-4508-8A3B-3F2ABEBEA508}" type="presParOf" srcId="{F617CEAB-6FB2-4341-A31C-950A41B274DC}" destId="{67B88CB2-A00F-48F2-9E5F-CB942441CA4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E077F-3CD1-4822-BCC6-83FAD643A002}">
      <dsp:nvSpPr>
        <dsp:cNvPr id="0" name=""/>
        <dsp:cNvSpPr/>
      </dsp:nvSpPr>
      <dsp:spPr>
        <a:xfrm>
          <a:off x="0" y="29596"/>
          <a:ext cx="10515600" cy="60547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Built with Staffing Industry  best practices &amp; reporting requirements in mind!</a:t>
          </a:r>
        </a:p>
      </dsp:txBody>
      <dsp:txXfrm>
        <a:off x="29557" y="59153"/>
        <a:ext cx="10456486" cy="546360"/>
      </dsp:txXfrm>
    </dsp:sp>
    <dsp:sp modelId="{C6467F93-0FC4-4572-96FB-7A244F809A8F}">
      <dsp:nvSpPr>
        <dsp:cNvPr id="0" name=""/>
        <dsp:cNvSpPr/>
      </dsp:nvSpPr>
      <dsp:spPr>
        <a:xfrm>
          <a:off x="0" y="635071"/>
          <a:ext cx="10515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If you don’t track it, you can’t report on it!</a:t>
          </a:r>
        </a:p>
      </dsp:txBody>
      <dsp:txXfrm>
        <a:off x="0" y="635071"/>
        <a:ext cx="10515600" cy="380880"/>
      </dsp:txXfrm>
    </dsp:sp>
    <dsp:sp modelId="{308AFB6F-60F4-4DB7-A3B5-A79CD221D8B4}">
      <dsp:nvSpPr>
        <dsp:cNvPr id="0" name=""/>
        <dsp:cNvSpPr/>
      </dsp:nvSpPr>
      <dsp:spPr>
        <a:xfrm>
          <a:off x="0" y="1015951"/>
          <a:ext cx="10515600" cy="60547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Lookback/measurement method</a:t>
          </a:r>
        </a:p>
      </dsp:txBody>
      <dsp:txXfrm>
        <a:off x="29557" y="1045508"/>
        <a:ext cx="10456486" cy="546360"/>
      </dsp:txXfrm>
    </dsp:sp>
    <dsp:sp modelId="{1E4A3471-B97F-4F83-A73B-75BD8E2D8E6B}">
      <dsp:nvSpPr>
        <dsp:cNvPr id="0" name=""/>
        <dsp:cNvSpPr/>
      </dsp:nvSpPr>
      <dsp:spPr>
        <a:xfrm>
          <a:off x="0" y="1621426"/>
          <a:ext cx="10515600" cy="1047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3-12 month measurement period</a:t>
          </a:r>
        </a:p>
        <a:p>
          <a:pPr marL="171450" lvl="1" indent="-171450" algn="l" defTabSz="800100">
            <a:lnSpc>
              <a:spcPct val="90000"/>
            </a:lnSpc>
            <a:spcBef>
              <a:spcPct val="0"/>
            </a:spcBef>
            <a:spcAft>
              <a:spcPct val="20000"/>
            </a:spcAft>
            <a:buChar char="•"/>
          </a:pPr>
          <a:r>
            <a:rPr lang="en-US" sz="1800" kern="1200" dirty="0"/>
            <a:t>Need to determine who is ACA full-time</a:t>
          </a:r>
        </a:p>
        <a:p>
          <a:pPr marL="171450" lvl="1" indent="-171450" algn="l" defTabSz="800100">
            <a:lnSpc>
              <a:spcPct val="90000"/>
            </a:lnSpc>
            <a:spcBef>
              <a:spcPct val="0"/>
            </a:spcBef>
            <a:spcAft>
              <a:spcPct val="20000"/>
            </a:spcAft>
            <a:buChar char="•"/>
          </a:pPr>
          <a:r>
            <a:rPr lang="en-US" sz="1800" kern="1200" dirty="0"/>
            <a:t>Not build for monthly measurement!</a:t>
          </a:r>
        </a:p>
      </dsp:txBody>
      <dsp:txXfrm>
        <a:off x="0" y="1621426"/>
        <a:ext cx="10515600" cy="1047420"/>
      </dsp:txXfrm>
    </dsp:sp>
    <dsp:sp modelId="{3D06BA60-4E99-4980-9A66-2032ACE6A72E}">
      <dsp:nvSpPr>
        <dsp:cNvPr id="0" name=""/>
        <dsp:cNvSpPr/>
      </dsp:nvSpPr>
      <dsp:spPr>
        <a:xfrm>
          <a:off x="0" y="2668846"/>
          <a:ext cx="10515600" cy="60547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ACA Reporting compliance</a:t>
          </a:r>
        </a:p>
      </dsp:txBody>
      <dsp:txXfrm>
        <a:off x="29557" y="2698403"/>
        <a:ext cx="10456486" cy="546360"/>
      </dsp:txXfrm>
    </dsp:sp>
    <dsp:sp modelId="{E99935B3-BB45-4A53-A6B8-7F324516C005}">
      <dsp:nvSpPr>
        <dsp:cNvPr id="0" name=""/>
        <dsp:cNvSpPr/>
      </dsp:nvSpPr>
      <dsp:spPr>
        <a:xfrm>
          <a:off x="0" y="3274321"/>
          <a:ext cx="10515600" cy="1047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Provides 1095-C forms for:</a:t>
          </a:r>
        </a:p>
        <a:p>
          <a:pPr marL="342900" lvl="2" indent="-171450" algn="l" defTabSz="800100">
            <a:lnSpc>
              <a:spcPct val="90000"/>
            </a:lnSpc>
            <a:spcBef>
              <a:spcPct val="0"/>
            </a:spcBef>
            <a:spcAft>
              <a:spcPct val="20000"/>
            </a:spcAft>
            <a:buChar char="•"/>
          </a:pPr>
          <a:r>
            <a:rPr lang="en-US" sz="1800" kern="1200" dirty="0"/>
            <a:t>ACA full-time W-2 employees</a:t>
          </a:r>
        </a:p>
        <a:p>
          <a:pPr marL="342900" lvl="2" indent="-171450" algn="l" defTabSz="800100">
            <a:lnSpc>
              <a:spcPct val="90000"/>
            </a:lnSpc>
            <a:spcBef>
              <a:spcPct val="0"/>
            </a:spcBef>
            <a:spcAft>
              <a:spcPct val="20000"/>
            </a:spcAft>
            <a:buChar char="•"/>
          </a:pPr>
          <a:r>
            <a:rPr lang="en-US" sz="1800" kern="1200" dirty="0"/>
            <a:t>W-2 employees enrolled in self-insured coverage</a:t>
          </a:r>
        </a:p>
      </dsp:txBody>
      <dsp:txXfrm>
        <a:off x="0" y="3274321"/>
        <a:ext cx="10515600" cy="10474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C4070-46EF-4DF1-8679-72B7D56B63DC}">
      <dsp:nvSpPr>
        <dsp:cNvPr id="0" name=""/>
        <dsp:cNvSpPr/>
      </dsp:nvSpPr>
      <dsp:spPr>
        <a:xfrm>
          <a:off x="9347290" y="1288237"/>
          <a:ext cx="2125020" cy="2125368"/>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BDA57-7F28-4BA9-9645-DDEDA27AC83B}">
      <dsp:nvSpPr>
        <dsp:cNvPr id="0" name=""/>
        <dsp:cNvSpPr/>
      </dsp:nvSpPr>
      <dsp:spPr>
        <a:xfrm>
          <a:off x="9417408" y="135909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Review &amp; Record</a:t>
          </a:r>
        </a:p>
      </dsp:txBody>
      <dsp:txXfrm>
        <a:off x="9701272" y="1642527"/>
        <a:ext cx="1417057" cy="1416788"/>
      </dsp:txXfrm>
    </dsp:sp>
    <dsp:sp modelId="{43E1F7D4-C50C-47C3-9D27-F25CF3790EB0}">
      <dsp:nvSpPr>
        <dsp:cNvPr id="0" name=""/>
        <dsp:cNvSpPr/>
      </dsp:nvSpPr>
      <dsp:spPr>
        <a:xfrm rot="2700000">
          <a:off x="7150013" y="1288347"/>
          <a:ext cx="2124775" cy="2124775"/>
        </a:xfrm>
        <a:prstGeom prst="teardrop">
          <a:avLst>
            <a:gd name="adj" fmla="val 1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5B26F-99D2-4E81-8539-82B6B21C7A78}">
      <dsp:nvSpPr>
        <dsp:cNvPr id="0" name=""/>
        <dsp:cNvSpPr/>
      </dsp:nvSpPr>
      <dsp:spPr>
        <a:xfrm>
          <a:off x="7222270" y="135909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Record Employee Response</a:t>
          </a:r>
        </a:p>
      </dsp:txBody>
      <dsp:txXfrm>
        <a:off x="7505002" y="1642527"/>
        <a:ext cx="1417057" cy="1416788"/>
      </dsp:txXfrm>
    </dsp:sp>
    <dsp:sp modelId="{3BD83AEA-E36F-4979-8F6C-1243F5932970}">
      <dsp:nvSpPr>
        <dsp:cNvPr id="0" name=""/>
        <dsp:cNvSpPr/>
      </dsp:nvSpPr>
      <dsp:spPr>
        <a:xfrm>
          <a:off x="7222270"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rPr>
            <a:t>Enrollment – Plan choice</a:t>
          </a: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Declination – Reason</a:t>
          </a:r>
          <a:endParaRPr lang="en-US" sz="1700" kern="1200" dirty="0">
            <a:latin typeface="Calibri" panose="020F0502020204030204" pitchFamily="34" charset="0"/>
          </a:endParaRPr>
        </a:p>
      </dsp:txBody>
      <dsp:txXfrm>
        <a:off x="7222270" y="3452764"/>
        <a:ext cx="1983654" cy="1165055"/>
      </dsp:txXfrm>
    </dsp:sp>
    <dsp:sp modelId="{F30CDA23-07C9-4E26-B818-3D2BC69C92D6}">
      <dsp:nvSpPr>
        <dsp:cNvPr id="0" name=""/>
        <dsp:cNvSpPr/>
      </dsp:nvSpPr>
      <dsp:spPr>
        <a:xfrm rot="2700000">
          <a:off x="4954874" y="1288347"/>
          <a:ext cx="2124775" cy="2124775"/>
        </a:xfrm>
        <a:prstGeom prst="teardrop">
          <a:avLst>
            <a:gd name="adj" fmla="val 1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28F37D-371C-40D4-9CA1-EAC744D8D61C}">
      <dsp:nvSpPr>
        <dsp:cNvPr id="0" name=""/>
        <dsp:cNvSpPr/>
      </dsp:nvSpPr>
      <dsp:spPr>
        <a:xfrm>
          <a:off x="5026000" y="135909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rPr>
            <a:t>Make </a:t>
          </a:r>
          <a:r>
            <a:rPr lang="en-US" sz="2400" kern="1200" dirty="0">
              <a:latin typeface="Calibri" panose="020F0502020204030204" pitchFamily="34" charset="0"/>
            </a:rPr>
            <a:t>Offer</a:t>
          </a:r>
        </a:p>
      </dsp:txBody>
      <dsp:txXfrm>
        <a:off x="5308733" y="1642527"/>
        <a:ext cx="1417057" cy="1416788"/>
      </dsp:txXfrm>
    </dsp:sp>
    <dsp:sp modelId="{8400FC2D-C993-40FB-A37E-10F636A99AF0}">
      <dsp:nvSpPr>
        <dsp:cNvPr id="0" name=""/>
        <dsp:cNvSpPr/>
      </dsp:nvSpPr>
      <dsp:spPr>
        <a:xfrm>
          <a:off x="5026000"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Benefit Package</a:t>
          </a:r>
          <a:endParaRPr lang="en-US" sz="1700" kern="1200" dirty="0">
            <a:latin typeface="Calibri" panose="020F0502020204030204" pitchFamily="34" charset="0"/>
          </a:endParaRP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Benefit Offer Date</a:t>
          </a:r>
          <a:endParaRPr lang="en-US" sz="1700" kern="1200" dirty="0">
            <a:latin typeface="Calibri" panose="020F0502020204030204" pitchFamily="34" charset="0"/>
          </a:endParaRPr>
        </a:p>
      </dsp:txBody>
      <dsp:txXfrm>
        <a:off x="5026000" y="3452764"/>
        <a:ext cx="1983654" cy="1165055"/>
      </dsp:txXfrm>
    </dsp:sp>
    <dsp:sp modelId="{AB076769-EFB5-4C5B-ABA7-753C3437BB3F}">
      <dsp:nvSpPr>
        <dsp:cNvPr id="0" name=""/>
        <dsp:cNvSpPr/>
      </dsp:nvSpPr>
      <dsp:spPr>
        <a:xfrm rot="2700000">
          <a:off x="2758605" y="1288347"/>
          <a:ext cx="2124775" cy="2124775"/>
        </a:xfrm>
        <a:prstGeom prst="teardrop">
          <a:avLst>
            <a:gd name="adj" fmla="val 100000"/>
          </a:avLst>
        </a:prstGeom>
        <a:solidFill>
          <a:schemeClr val="tx2"/>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CCE69093-F005-46D6-B912-F1DE0F53000C}">
      <dsp:nvSpPr>
        <dsp:cNvPr id="0" name=""/>
        <dsp:cNvSpPr/>
      </dsp:nvSpPr>
      <dsp:spPr>
        <a:xfrm>
          <a:off x="2829731" y="1359095"/>
          <a:ext cx="1983654" cy="1983652"/>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Track Eligibility</a:t>
          </a:r>
        </a:p>
      </dsp:txBody>
      <dsp:txXfrm>
        <a:off x="3113594" y="1642527"/>
        <a:ext cx="1417057" cy="1416788"/>
      </dsp:txXfrm>
    </dsp:sp>
    <dsp:sp modelId="{01551AF9-BF4B-4C37-B5A7-852175AEDE92}">
      <dsp:nvSpPr>
        <dsp:cNvPr id="0" name=""/>
        <dsp:cNvSpPr/>
      </dsp:nvSpPr>
      <dsp:spPr>
        <a:xfrm>
          <a:off x="2829731"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ACA Counters</a:t>
          </a:r>
          <a:endParaRPr lang="en-US" sz="1700" kern="1200" dirty="0">
            <a:latin typeface="Calibri" panose="020F0502020204030204" pitchFamily="34" charset="0"/>
          </a:endParaRP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ACA Reports</a:t>
          </a:r>
          <a:endParaRPr lang="en-US" sz="1700" kern="1200" dirty="0">
            <a:latin typeface="Calibri" panose="020F0502020204030204" pitchFamily="34" charset="0"/>
          </a:endParaRPr>
        </a:p>
      </dsp:txBody>
      <dsp:txXfrm>
        <a:off x="2829731" y="3452764"/>
        <a:ext cx="1983654" cy="1165055"/>
      </dsp:txXfrm>
    </dsp:sp>
    <dsp:sp modelId="{1869196F-56D4-4773-B552-3C4362FA6BCF}">
      <dsp:nvSpPr>
        <dsp:cNvPr id="0" name=""/>
        <dsp:cNvSpPr/>
      </dsp:nvSpPr>
      <dsp:spPr>
        <a:xfrm rot="2700000">
          <a:off x="562335" y="1288347"/>
          <a:ext cx="2124775" cy="2124775"/>
        </a:xfrm>
        <a:prstGeom prst="teardrop">
          <a:avLst>
            <a:gd name="adj" fmla="val 100000"/>
          </a:avLst>
        </a:prstGeom>
        <a:solidFill>
          <a:schemeClr val="bg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2F7C8F-C784-45F1-BAF9-1E838D0571C5}">
      <dsp:nvSpPr>
        <dsp:cNvPr id="0" name=""/>
        <dsp:cNvSpPr/>
      </dsp:nvSpPr>
      <dsp:spPr>
        <a:xfrm>
          <a:off x="633461" y="1359095"/>
          <a:ext cx="1983654" cy="1983652"/>
        </a:xfrm>
        <a:prstGeom prst="ellipse">
          <a:avLst/>
        </a:prstGeom>
        <a:solidFill>
          <a:schemeClr val="bg2"/>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Determine Eligibility</a:t>
          </a:r>
        </a:p>
      </dsp:txBody>
      <dsp:txXfrm>
        <a:off x="917325" y="1642527"/>
        <a:ext cx="1417057" cy="1416788"/>
      </dsp:txXfrm>
    </dsp:sp>
    <dsp:sp modelId="{6A1AAB3C-0F24-4B6D-9217-81FDBF86BE08}">
      <dsp:nvSpPr>
        <dsp:cNvPr id="0" name=""/>
        <dsp:cNvSpPr/>
      </dsp:nvSpPr>
      <dsp:spPr>
        <a:xfrm>
          <a:off x="633461"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Employee &gt; Payroll &gt; ACA Eligibility</a:t>
          </a:r>
          <a:endParaRPr lang="en-US" sz="1700" kern="1200" dirty="0">
            <a:latin typeface="Calibri" panose="020F0502020204030204" pitchFamily="34" charset="0"/>
          </a:endParaRPr>
        </a:p>
      </dsp:txBody>
      <dsp:txXfrm>
        <a:off x="633461" y="3452764"/>
        <a:ext cx="1983654" cy="11650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6187D-7AB6-4C7C-8D7A-365215B0FFDF}">
      <dsp:nvSpPr>
        <dsp:cNvPr id="0" name=""/>
        <dsp:cNvSpPr/>
      </dsp:nvSpPr>
      <dsp:spPr>
        <a:xfrm>
          <a:off x="0" y="15084"/>
          <a:ext cx="10515600" cy="50017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ACA Companion Census AQ:</a:t>
          </a:r>
        </a:p>
      </dsp:txBody>
      <dsp:txXfrm>
        <a:off x="24417" y="39501"/>
        <a:ext cx="10466766" cy="451341"/>
      </dsp:txXfrm>
    </dsp:sp>
    <dsp:sp modelId="{F612C613-E871-4EB3-992B-DA036D7B731B}">
      <dsp:nvSpPr>
        <dsp:cNvPr id="0" name=""/>
        <dsp:cNvSpPr/>
      </dsp:nvSpPr>
      <dsp:spPr>
        <a:xfrm>
          <a:off x="0" y="515259"/>
          <a:ext cx="10515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Shows an employee’s total hours and ACA Eligibility as well as total wages, benefits and benefit amounts</a:t>
          </a:r>
        </a:p>
      </dsp:txBody>
      <dsp:txXfrm>
        <a:off x="0" y="515259"/>
        <a:ext cx="10515600" cy="314640"/>
      </dsp:txXfrm>
    </dsp:sp>
    <dsp:sp modelId="{692AB5D5-FDA2-496A-950A-FA8DBB0C2078}">
      <dsp:nvSpPr>
        <dsp:cNvPr id="0" name=""/>
        <dsp:cNvSpPr/>
      </dsp:nvSpPr>
      <dsp:spPr>
        <a:xfrm>
          <a:off x="0" y="829899"/>
          <a:ext cx="10515600" cy="50017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ACA Companion Insurance Offers AQ:</a:t>
          </a:r>
        </a:p>
      </dsp:txBody>
      <dsp:txXfrm>
        <a:off x="24417" y="854316"/>
        <a:ext cx="10466766" cy="451341"/>
      </dsp:txXfrm>
    </dsp:sp>
    <dsp:sp modelId="{F5C9CA07-8165-45B4-9020-EBC1D5A5917B}">
      <dsp:nvSpPr>
        <dsp:cNvPr id="0" name=""/>
        <dsp:cNvSpPr/>
      </dsp:nvSpPr>
      <dsp:spPr>
        <a:xfrm>
          <a:off x="0" y="1330074"/>
          <a:ext cx="10515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Displays a list of all offers made in the ACA Companion Application</a:t>
          </a:r>
        </a:p>
      </dsp:txBody>
      <dsp:txXfrm>
        <a:off x="0" y="1330074"/>
        <a:ext cx="10515600" cy="314640"/>
      </dsp:txXfrm>
    </dsp:sp>
    <dsp:sp modelId="{90EC934E-71E0-4CFB-B2BC-5364F78569FB}">
      <dsp:nvSpPr>
        <dsp:cNvPr id="0" name=""/>
        <dsp:cNvSpPr/>
      </dsp:nvSpPr>
      <dsp:spPr>
        <a:xfrm>
          <a:off x="0" y="1644714"/>
          <a:ext cx="10515600" cy="50017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ACA Companion Employee Sync Error AQ:</a:t>
          </a:r>
        </a:p>
      </dsp:txBody>
      <dsp:txXfrm>
        <a:off x="24417" y="1669131"/>
        <a:ext cx="10466766" cy="451341"/>
      </dsp:txXfrm>
    </dsp:sp>
    <dsp:sp modelId="{04D0C2BB-AFDD-415C-9414-62D03B4300AE}">
      <dsp:nvSpPr>
        <dsp:cNvPr id="0" name=""/>
        <dsp:cNvSpPr/>
      </dsp:nvSpPr>
      <dsp:spPr>
        <a:xfrm>
          <a:off x="0" y="2144889"/>
          <a:ext cx="10515600" cy="865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Shows a list of employees who did not import into the ACA Companion</a:t>
          </a:r>
        </a:p>
        <a:p>
          <a:pPr marL="114300" lvl="1" indent="-114300" algn="l" defTabSz="666750">
            <a:lnSpc>
              <a:spcPct val="90000"/>
            </a:lnSpc>
            <a:spcBef>
              <a:spcPct val="0"/>
            </a:spcBef>
            <a:spcAft>
              <a:spcPct val="20000"/>
            </a:spcAft>
            <a:buChar char="•"/>
          </a:pPr>
          <a:r>
            <a:rPr lang="en-US" sz="1500" kern="1200" dirty="0"/>
            <a:t>Displays why an employee did not import and what needs to changed</a:t>
          </a:r>
        </a:p>
        <a:p>
          <a:pPr marL="114300" lvl="1" indent="-114300" algn="l" defTabSz="666750">
            <a:lnSpc>
              <a:spcPct val="90000"/>
            </a:lnSpc>
            <a:spcBef>
              <a:spcPct val="0"/>
            </a:spcBef>
            <a:spcAft>
              <a:spcPct val="20000"/>
            </a:spcAft>
            <a:buChar char="•"/>
          </a:pPr>
          <a:r>
            <a:rPr lang="en-US" sz="1500" kern="1200" dirty="0"/>
            <a:t>Needs to be followed by an import to update the employee records</a:t>
          </a:r>
        </a:p>
      </dsp:txBody>
      <dsp:txXfrm>
        <a:off x="0" y="2144889"/>
        <a:ext cx="10515600" cy="865259"/>
      </dsp:txXfrm>
    </dsp:sp>
    <dsp:sp modelId="{A8794842-96F0-4185-A6C7-26EB9FCDE60F}">
      <dsp:nvSpPr>
        <dsp:cNvPr id="0" name=""/>
        <dsp:cNvSpPr/>
      </dsp:nvSpPr>
      <dsp:spPr>
        <a:xfrm>
          <a:off x="0" y="3010149"/>
          <a:ext cx="10515600" cy="50017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1095 C &amp; 1094 C Report:</a:t>
          </a:r>
        </a:p>
      </dsp:txBody>
      <dsp:txXfrm>
        <a:off x="24417" y="3034566"/>
        <a:ext cx="10466766" cy="451341"/>
      </dsp:txXfrm>
    </dsp:sp>
    <dsp:sp modelId="{39E1280D-73F4-447F-8DC5-0BF91499DF4C}">
      <dsp:nvSpPr>
        <dsp:cNvPr id="0" name=""/>
        <dsp:cNvSpPr/>
      </dsp:nvSpPr>
      <dsp:spPr>
        <a:xfrm>
          <a:off x="0" y="3510324"/>
          <a:ext cx="10515600" cy="825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Employer-Provided Health Insurance Offer and Coverage Insurance Form</a:t>
          </a:r>
        </a:p>
        <a:p>
          <a:pPr marL="114300" lvl="1" indent="-114300" algn="l" defTabSz="666750">
            <a:lnSpc>
              <a:spcPct val="90000"/>
            </a:lnSpc>
            <a:spcBef>
              <a:spcPct val="0"/>
            </a:spcBef>
            <a:spcAft>
              <a:spcPct val="20000"/>
            </a:spcAft>
            <a:buChar char="•"/>
          </a:pPr>
          <a:r>
            <a:rPr lang="en-US" sz="1500" kern="1200" dirty="0"/>
            <a:t>Required to be distributed to employees of an ALE member who is full-time for one or more months during the calendar year</a:t>
          </a:r>
        </a:p>
      </dsp:txBody>
      <dsp:txXfrm>
        <a:off x="0" y="3510324"/>
        <a:ext cx="10515600" cy="8259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C4070-46EF-4DF1-8679-72B7D56B63DC}">
      <dsp:nvSpPr>
        <dsp:cNvPr id="0" name=""/>
        <dsp:cNvSpPr/>
      </dsp:nvSpPr>
      <dsp:spPr>
        <a:xfrm>
          <a:off x="9347290" y="1288237"/>
          <a:ext cx="2125020" cy="2125368"/>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BDA57-7F28-4BA9-9645-DDEDA27AC83B}">
      <dsp:nvSpPr>
        <dsp:cNvPr id="0" name=""/>
        <dsp:cNvSpPr/>
      </dsp:nvSpPr>
      <dsp:spPr>
        <a:xfrm>
          <a:off x="9417408" y="135909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Review &amp; Record</a:t>
          </a:r>
        </a:p>
      </dsp:txBody>
      <dsp:txXfrm>
        <a:off x="9701272" y="1642527"/>
        <a:ext cx="1417057" cy="1416788"/>
      </dsp:txXfrm>
    </dsp:sp>
    <dsp:sp modelId="{43E1F7D4-C50C-47C3-9D27-F25CF3790EB0}">
      <dsp:nvSpPr>
        <dsp:cNvPr id="0" name=""/>
        <dsp:cNvSpPr/>
      </dsp:nvSpPr>
      <dsp:spPr>
        <a:xfrm rot="2700000">
          <a:off x="7150013" y="1288347"/>
          <a:ext cx="2124775" cy="2124775"/>
        </a:xfrm>
        <a:prstGeom prst="teardrop">
          <a:avLst>
            <a:gd name="adj" fmla="val 1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5B26F-99D2-4E81-8539-82B6B21C7A78}">
      <dsp:nvSpPr>
        <dsp:cNvPr id="0" name=""/>
        <dsp:cNvSpPr/>
      </dsp:nvSpPr>
      <dsp:spPr>
        <a:xfrm>
          <a:off x="7222270" y="135909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Record Employee Response</a:t>
          </a:r>
        </a:p>
      </dsp:txBody>
      <dsp:txXfrm>
        <a:off x="7505002" y="1642527"/>
        <a:ext cx="1417057" cy="1416788"/>
      </dsp:txXfrm>
    </dsp:sp>
    <dsp:sp modelId="{3BD83AEA-E36F-4979-8F6C-1243F5932970}">
      <dsp:nvSpPr>
        <dsp:cNvPr id="0" name=""/>
        <dsp:cNvSpPr/>
      </dsp:nvSpPr>
      <dsp:spPr>
        <a:xfrm>
          <a:off x="7222270"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rPr>
            <a:t>Enrollment – Plan choice</a:t>
          </a: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Declination – Reason</a:t>
          </a:r>
          <a:endParaRPr lang="en-US" sz="1700" kern="1200" dirty="0">
            <a:latin typeface="Calibri" panose="020F0502020204030204" pitchFamily="34" charset="0"/>
          </a:endParaRPr>
        </a:p>
      </dsp:txBody>
      <dsp:txXfrm>
        <a:off x="7222270" y="3452764"/>
        <a:ext cx="1983654" cy="1165055"/>
      </dsp:txXfrm>
    </dsp:sp>
    <dsp:sp modelId="{F30CDA23-07C9-4E26-B818-3D2BC69C92D6}">
      <dsp:nvSpPr>
        <dsp:cNvPr id="0" name=""/>
        <dsp:cNvSpPr/>
      </dsp:nvSpPr>
      <dsp:spPr>
        <a:xfrm rot="2700000">
          <a:off x="4954874" y="1288347"/>
          <a:ext cx="2124775" cy="2124775"/>
        </a:xfrm>
        <a:prstGeom prst="teardrop">
          <a:avLst>
            <a:gd name="adj" fmla="val 10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D728F37D-371C-40D4-9CA1-EAC744D8D61C}">
      <dsp:nvSpPr>
        <dsp:cNvPr id="0" name=""/>
        <dsp:cNvSpPr/>
      </dsp:nvSpPr>
      <dsp:spPr>
        <a:xfrm>
          <a:off x="5026000" y="1359095"/>
          <a:ext cx="1983654" cy="1983652"/>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Make Offer</a:t>
          </a:r>
        </a:p>
      </dsp:txBody>
      <dsp:txXfrm>
        <a:off x="5308733" y="1642527"/>
        <a:ext cx="1417057" cy="1416788"/>
      </dsp:txXfrm>
    </dsp:sp>
    <dsp:sp modelId="{8400FC2D-C993-40FB-A37E-10F636A99AF0}">
      <dsp:nvSpPr>
        <dsp:cNvPr id="0" name=""/>
        <dsp:cNvSpPr/>
      </dsp:nvSpPr>
      <dsp:spPr>
        <a:xfrm>
          <a:off x="5026000"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Benefit Package</a:t>
          </a:r>
          <a:endParaRPr lang="en-US" sz="1700" kern="1200" dirty="0">
            <a:latin typeface="Calibri" panose="020F0502020204030204" pitchFamily="34" charset="0"/>
          </a:endParaRP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Benefit Offer Date</a:t>
          </a:r>
          <a:endParaRPr lang="en-US" sz="1700" kern="1200" dirty="0">
            <a:latin typeface="Calibri" panose="020F0502020204030204" pitchFamily="34" charset="0"/>
          </a:endParaRPr>
        </a:p>
      </dsp:txBody>
      <dsp:txXfrm>
        <a:off x="5026000" y="3452764"/>
        <a:ext cx="1983654" cy="1165055"/>
      </dsp:txXfrm>
    </dsp:sp>
    <dsp:sp modelId="{AB076769-EFB5-4C5B-ABA7-753C3437BB3F}">
      <dsp:nvSpPr>
        <dsp:cNvPr id="0" name=""/>
        <dsp:cNvSpPr/>
      </dsp:nvSpPr>
      <dsp:spPr>
        <a:xfrm rot="2700000">
          <a:off x="2758605" y="1288347"/>
          <a:ext cx="2124775" cy="2124775"/>
        </a:xfrm>
        <a:prstGeom prst="teardrop">
          <a:avLst>
            <a:gd name="adj" fmla="val 100000"/>
          </a:avLst>
        </a:prstGeom>
        <a:solidFill>
          <a:schemeClr val="bg1"/>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CCE69093-F005-46D6-B912-F1DE0F53000C}">
      <dsp:nvSpPr>
        <dsp:cNvPr id="0" name=""/>
        <dsp:cNvSpPr/>
      </dsp:nvSpPr>
      <dsp:spPr>
        <a:xfrm>
          <a:off x="2829731" y="1359095"/>
          <a:ext cx="1983654" cy="1983652"/>
        </a:xfrm>
        <a:prstGeom prst="ellipse">
          <a:avLst/>
        </a:prstGeom>
        <a:no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Track Eligibility</a:t>
          </a:r>
        </a:p>
      </dsp:txBody>
      <dsp:txXfrm>
        <a:off x="3113594" y="1642527"/>
        <a:ext cx="1417057" cy="1416788"/>
      </dsp:txXfrm>
    </dsp:sp>
    <dsp:sp modelId="{01551AF9-BF4B-4C37-B5A7-852175AEDE92}">
      <dsp:nvSpPr>
        <dsp:cNvPr id="0" name=""/>
        <dsp:cNvSpPr/>
      </dsp:nvSpPr>
      <dsp:spPr>
        <a:xfrm>
          <a:off x="2829731"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ACA Counters</a:t>
          </a:r>
          <a:endParaRPr lang="en-US" sz="1700" kern="1200" dirty="0">
            <a:latin typeface="Calibri" panose="020F0502020204030204" pitchFamily="34" charset="0"/>
          </a:endParaRP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ACA Reports</a:t>
          </a:r>
          <a:endParaRPr lang="en-US" sz="1700" kern="1200" dirty="0">
            <a:latin typeface="Calibri" panose="020F0502020204030204" pitchFamily="34" charset="0"/>
          </a:endParaRPr>
        </a:p>
      </dsp:txBody>
      <dsp:txXfrm>
        <a:off x="2829731" y="3452764"/>
        <a:ext cx="1983654" cy="1165055"/>
      </dsp:txXfrm>
    </dsp:sp>
    <dsp:sp modelId="{1869196F-56D4-4773-B552-3C4362FA6BCF}">
      <dsp:nvSpPr>
        <dsp:cNvPr id="0" name=""/>
        <dsp:cNvSpPr/>
      </dsp:nvSpPr>
      <dsp:spPr>
        <a:xfrm rot="2700000">
          <a:off x="562335" y="1288347"/>
          <a:ext cx="2124775" cy="2124775"/>
        </a:xfrm>
        <a:prstGeom prst="teardrop">
          <a:avLst>
            <a:gd name="adj" fmla="val 100000"/>
          </a:avLst>
        </a:prstGeom>
        <a:solidFill>
          <a:schemeClr val="bg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2F7C8F-C784-45F1-BAF9-1E838D0571C5}">
      <dsp:nvSpPr>
        <dsp:cNvPr id="0" name=""/>
        <dsp:cNvSpPr/>
      </dsp:nvSpPr>
      <dsp:spPr>
        <a:xfrm>
          <a:off x="633461" y="1359095"/>
          <a:ext cx="1983654" cy="1983652"/>
        </a:xfrm>
        <a:prstGeom prst="ellipse">
          <a:avLst/>
        </a:prstGeom>
        <a:solidFill>
          <a:schemeClr val="bg2"/>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Determine Eligibility</a:t>
          </a:r>
        </a:p>
      </dsp:txBody>
      <dsp:txXfrm>
        <a:off x="917325" y="1642527"/>
        <a:ext cx="1417057" cy="1416788"/>
      </dsp:txXfrm>
    </dsp:sp>
    <dsp:sp modelId="{6A1AAB3C-0F24-4B6D-9217-81FDBF86BE08}">
      <dsp:nvSpPr>
        <dsp:cNvPr id="0" name=""/>
        <dsp:cNvSpPr/>
      </dsp:nvSpPr>
      <dsp:spPr>
        <a:xfrm>
          <a:off x="633461"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Employee &gt; Payroll &gt; ACA Eligibility</a:t>
          </a:r>
          <a:endParaRPr lang="en-US" sz="1700" kern="1200" dirty="0">
            <a:latin typeface="Calibri" panose="020F0502020204030204" pitchFamily="34" charset="0"/>
          </a:endParaRPr>
        </a:p>
      </dsp:txBody>
      <dsp:txXfrm>
        <a:off x="633461" y="3452764"/>
        <a:ext cx="1983654" cy="116505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41978-C066-45BB-B7D5-C07390298684}">
      <dsp:nvSpPr>
        <dsp:cNvPr id="0" name=""/>
        <dsp:cNvSpPr/>
      </dsp:nvSpPr>
      <dsp:spPr>
        <a:xfrm>
          <a:off x="51" y="95281"/>
          <a:ext cx="4913783" cy="60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l" defTabSz="933450">
            <a:lnSpc>
              <a:spcPct val="90000"/>
            </a:lnSpc>
            <a:spcBef>
              <a:spcPct val="0"/>
            </a:spcBef>
            <a:spcAft>
              <a:spcPct val="35000"/>
            </a:spcAft>
            <a:buNone/>
          </a:pPr>
          <a:r>
            <a:rPr lang="en-US" sz="2100" b="1" kern="1200" dirty="0"/>
            <a:t>Individual Manual Fixes</a:t>
          </a:r>
        </a:p>
      </dsp:txBody>
      <dsp:txXfrm>
        <a:off x="51" y="95281"/>
        <a:ext cx="4913783" cy="604800"/>
      </dsp:txXfrm>
    </dsp:sp>
    <dsp:sp modelId="{E3EB0056-047D-432C-9381-9FD70766D4BC}">
      <dsp:nvSpPr>
        <dsp:cNvPr id="0" name=""/>
        <dsp:cNvSpPr/>
      </dsp:nvSpPr>
      <dsp:spPr>
        <a:xfrm>
          <a:off x="51" y="700081"/>
          <a:ext cx="4913783" cy="3555975"/>
        </a:xfrm>
        <a:prstGeom prst="rect">
          <a:avLst/>
        </a:prstGeom>
        <a:solidFill>
          <a:schemeClr val="bg1">
            <a:alpha val="90000"/>
          </a:schemeClr>
        </a:solid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0" kern="1200" dirty="0">
              <a:latin typeface="Calibri" panose="020F0502020204030204" pitchFamily="34" charset="0"/>
            </a:rPr>
            <a:t>Make fixes in core application</a:t>
          </a:r>
          <a:endParaRPr lang="en-US" sz="2100" b="0" kern="1200" dirty="0"/>
        </a:p>
        <a:p>
          <a:pPr marL="457200" lvl="2" indent="-228600" algn="l" defTabSz="933450">
            <a:lnSpc>
              <a:spcPct val="90000"/>
            </a:lnSpc>
            <a:spcBef>
              <a:spcPct val="0"/>
            </a:spcBef>
            <a:spcAft>
              <a:spcPct val="15000"/>
            </a:spcAft>
            <a:buChar char="•"/>
          </a:pPr>
          <a:r>
            <a:rPr lang="en-US" sz="2100" b="0" kern="1200" dirty="0">
              <a:latin typeface="Calibri" panose="020F0502020204030204" pitchFamily="34" charset="0"/>
            </a:rPr>
            <a:t>Name</a:t>
          </a:r>
        </a:p>
        <a:p>
          <a:pPr marL="457200" lvl="2" indent="-228600" algn="l" defTabSz="933450">
            <a:lnSpc>
              <a:spcPct val="90000"/>
            </a:lnSpc>
            <a:spcBef>
              <a:spcPct val="0"/>
            </a:spcBef>
            <a:spcAft>
              <a:spcPct val="15000"/>
            </a:spcAft>
            <a:buChar char="•"/>
          </a:pPr>
          <a:r>
            <a:rPr lang="en-US" sz="2100" b="0" kern="1200" dirty="0">
              <a:latin typeface="Calibri" panose="020F0502020204030204" pitchFamily="34" charset="0"/>
            </a:rPr>
            <a:t>SSN</a:t>
          </a:r>
        </a:p>
        <a:p>
          <a:pPr marL="457200" lvl="2" indent="-228600" algn="l" defTabSz="933450">
            <a:lnSpc>
              <a:spcPct val="90000"/>
            </a:lnSpc>
            <a:spcBef>
              <a:spcPct val="0"/>
            </a:spcBef>
            <a:spcAft>
              <a:spcPct val="15000"/>
            </a:spcAft>
            <a:buChar char="•"/>
          </a:pPr>
          <a:r>
            <a:rPr lang="en-US" sz="2100" b="0" kern="1200" dirty="0">
              <a:latin typeface="Calibri" panose="020F0502020204030204" pitchFamily="34" charset="0"/>
            </a:rPr>
            <a:t>Primary Address</a:t>
          </a:r>
        </a:p>
        <a:p>
          <a:pPr marL="228600" lvl="1" indent="-228600" algn="l" defTabSz="933450">
            <a:lnSpc>
              <a:spcPct val="90000"/>
            </a:lnSpc>
            <a:spcBef>
              <a:spcPct val="0"/>
            </a:spcBef>
            <a:spcAft>
              <a:spcPct val="15000"/>
            </a:spcAft>
            <a:buChar char="•"/>
          </a:pPr>
          <a:r>
            <a:rPr lang="en-US" sz="2100" b="0" kern="1200" dirty="0">
              <a:latin typeface="Calibri" panose="020F0502020204030204" pitchFamily="34" charset="0"/>
            </a:rPr>
            <a:t>Reimport Employee Data</a:t>
          </a:r>
        </a:p>
        <a:p>
          <a:pPr marL="457200" lvl="2" indent="-228600" algn="l" defTabSz="933450">
            <a:lnSpc>
              <a:spcPct val="90000"/>
            </a:lnSpc>
            <a:spcBef>
              <a:spcPct val="0"/>
            </a:spcBef>
            <a:spcAft>
              <a:spcPct val="15000"/>
            </a:spcAft>
            <a:buChar char="•"/>
          </a:pPr>
          <a:r>
            <a:rPr lang="en-US" sz="2100" b="0" kern="1200" dirty="0">
              <a:latin typeface="Calibri" panose="020F0502020204030204" pitchFamily="34" charset="0"/>
            </a:rPr>
            <a:t>Companion App &gt; Home</a:t>
          </a:r>
          <a:endParaRPr lang="en-US" sz="2100" b="0" kern="1200" dirty="0"/>
        </a:p>
      </dsp:txBody>
      <dsp:txXfrm>
        <a:off x="51" y="700081"/>
        <a:ext cx="4913783" cy="3555975"/>
      </dsp:txXfrm>
    </dsp:sp>
    <dsp:sp modelId="{972E883E-2846-4B4C-B562-91968A1BCB5F}">
      <dsp:nvSpPr>
        <dsp:cNvPr id="0" name=""/>
        <dsp:cNvSpPr/>
      </dsp:nvSpPr>
      <dsp:spPr>
        <a:xfrm>
          <a:off x="5601764" y="95281"/>
          <a:ext cx="4913783" cy="60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l" defTabSz="933450">
            <a:lnSpc>
              <a:spcPct val="90000"/>
            </a:lnSpc>
            <a:spcBef>
              <a:spcPct val="0"/>
            </a:spcBef>
            <a:spcAft>
              <a:spcPct val="35000"/>
            </a:spcAft>
            <a:buNone/>
          </a:pPr>
          <a:r>
            <a:rPr lang="en-US" sz="2100" b="1" kern="1200" dirty="0"/>
            <a:t>Mass Fixes</a:t>
          </a:r>
        </a:p>
      </dsp:txBody>
      <dsp:txXfrm>
        <a:off x="5601764" y="95281"/>
        <a:ext cx="4913783" cy="604800"/>
      </dsp:txXfrm>
    </dsp:sp>
    <dsp:sp modelId="{CC47DACB-043F-46DF-95AF-1065B17C1260}">
      <dsp:nvSpPr>
        <dsp:cNvPr id="0" name=""/>
        <dsp:cNvSpPr/>
      </dsp:nvSpPr>
      <dsp:spPr>
        <a:xfrm>
          <a:off x="5601764" y="700081"/>
          <a:ext cx="4913783" cy="3555975"/>
        </a:xfrm>
        <a:prstGeom prst="rect">
          <a:avLst/>
        </a:prstGeom>
        <a:solidFill>
          <a:schemeClr val="bg1">
            <a:alpha val="90000"/>
          </a:schemeClr>
        </a:solid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0" kern="1200" dirty="0">
              <a:latin typeface="Calibri" panose="020F0502020204030204" pitchFamily="34" charset="0"/>
            </a:rPr>
            <a:t>Run ACA Companion Employee Sync Error AQ in Reports</a:t>
          </a:r>
          <a:endParaRPr lang="en-US" sz="2100" b="0" kern="1200" dirty="0"/>
        </a:p>
        <a:p>
          <a:pPr marL="457200" lvl="2" indent="-228600" algn="l" defTabSz="933450">
            <a:lnSpc>
              <a:spcPct val="90000"/>
            </a:lnSpc>
            <a:spcBef>
              <a:spcPct val="0"/>
            </a:spcBef>
            <a:spcAft>
              <a:spcPct val="15000"/>
            </a:spcAft>
            <a:buChar char="•"/>
          </a:pPr>
          <a:r>
            <a:rPr lang="en-US" sz="2100" b="0" kern="1200" dirty="0">
              <a:latin typeface="Calibri" panose="020F0502020204030204" pitchFamily="34" charset="0"/>
            </a:rPr>
            <a:t>Displays Name, SSN, Address, Last Check Date</a:t>
          </a:r>
        </a:p>
        <a:p>
          <a:pPr marL="228600" lvl="1" indent="-228600" algn="l" defTabSz="933450">
            <a:lnSpc>
              <a:spcPct val="90000"/>
            </a:lnSpc>
            <a:spcBef>
              <a:spcPct val="0"/>
            </a:spcBef>
            <a:spcAft>
              <a:spcPct val="15000"/>
            </a:spcAft>
            <a:buChar char="•"/>
          </a:pPr>
          <a:r>
            <a:rPr lang="en-US" sz="2100" b="0" kern="1200" dirty="0">
              <a:latin typeface="Calibri" panose="020F0502020204030204" pitchFamily="34" charset="0"/>
            </a:rPr>
            <a:t>Export AQ to Excel</a:t>
          </a:r>
        </a:p>
        <a:p>
          <a:pPr marL="457200" lvl="2" indent="-228600" algn="l" defTabSz="933450">
            <a:lnSpc>
              <a:spcPct val="90000"/>
            </a:lnSpc>
            <a:spcBef>
              <a:spcPct val="0"/>
            </a:spcBef>
            <a:spcAft>
              <a:spcPct val="15000"/>
            </a:spcAft>
            <a:buChar char="•"/>
          </a:pPr>
          <a:r>
            <a:rPr lang="en-US" sz="2100" b="0" kern="1200" dirty="0">
              <a:latin typeface="Calibri" panose="020F0502020204030204" pitchFamily="34" charset="0"/>
            </a:rPr>
            <a:t>Make edits to employee information</a:t>
          </a:r>
        </a:p>
        <a:p>
          <a:pPr marL="228600" lvl="1" indent="-228600" algn="l" defTabSz="933450">
            <a:lnSpc>
              <a:spcPct val="90000"/>
            </a:lnSpc>
            <a:spcBef>
              <a:spcPct val="0"/>
            </a:spcBef>
            <a:spcAft>
              <a:spcPct val="15000"/>
            </a:spcAft>
            <a:buChar char="•"/>
          </a:pPr>
          <a:r>
            <a:rPr lang="en-US" sz="2100" b="0" kern="1200" dirty="0">
              <a:latin typeface="Calibri" panose="020F0502020204030204" pitchFamily="34" charset="0"/>
            </a:rPr>
            <a:t>Import spreadsheet via Import/Export main menu</a:t>
          </a:r>
        </a:p>
        <a:p>
          <a:pPr marL="228600" lvl="1" indent="-228600" algn="l" defTabSz="933450">
            <a:lnSpc>
              <a:spcPct val="90000"/>
            </a:lnSpc>
            <a:spcBef>
              <a:spcPct val="0"/>
            </a:spcBef>
            <a:spcAft>
              <a:spcPct val="15000"/>
            </a:spcAft>
            <a:buChar char="•"/>
          </a:pPr>
          <a:r>
            <a:rPr lang="en-US" sz="2100" b="0" kern="1200" dirty="0">
              <a:latin typeface="Calibri" panose="020F0502020204030204" pitchFamily="34" charset="0"/>
            </a:rPr>
            <a:t>Reimport Employee Data</a:t>
          </a:r>
        </a:p>
        <a:p>
          <a:pPr marL="457200" lvl="2" indent="-228600" algn="l" defTabSz="933450">
            <a:lnSpc>
              <a:spcPct val="90000"/>
            </a:lnSpc>
            <a:spcBef>
              <a:spcPct val="0"/>
            </a:spcBef>
            <a:spcAft>
              <a:spcPct val="15000"/>
            </a:spcAft>
            <a:buChar char="•"/>
          </a:pPr>
          <a:r>
            <a:rPr lang="en-US" sz="2100" b="0" kern="1200" dirty="0">
              <a:latin typeface="Calibri" panose="020F0502020204030204" pitchFamily="34" charset="0"/>
            </a:rPr>
            <a:t>Companion App &gt; Home</a:t>
          </a:r>
        </a:p>
      </dsp:txBody>
      <dsp:txXfrm>
        <a:off x="5601764" y="700081"/>
        <a:ext cx="4913783" cy="355597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C4070-46EF-4DF1-8679-72B7D56B63DC}">
      <dsp:nvSpPr>
        <dsp:cNvPr id="0" name=""/>
        <dsp:cNvSpPr/>
      </dsp:nvSpPr>
      <dsp:spPr>
        <a:xfrm>
          <a:off x="9347290" y="1288237"/>
          <a:ext cx="2125020" cy="2125368"/>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BDA57-7F28-4BA9-9645-DDEDA27AC83B}">
      <dsp:nvSpPr>
        <dsp:cNvPr id="0" name=""/>
        <dsp:cNvSpPr/>
      </dsp:nvSpPr>
      <dsp:spPr>
        <a:xfrm>
          <a:off x="9417408" y="135909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Review &amp; Record</a:t>
          </a:r>
        </a:p>
      </dsp:txBody>
      <dsp:txXfrm>
        <a:off x="9701272" y="1642527"/>
        <a:ext cx="1417057" cy="1416788"/>
      </dsp:txXfrm>
    </dsp:sp>
    <dsp:sp modelId="{43E1F7D4-C50C-47C3-9D27-F25CF3790EB0}">
      <dsp:nvSpPr>
        <dsp:cNvPr id="0" name=""/>
        <dsp:cNvSpPr/>
      </dsp:nvSpPr>
      <dsp:spPr>
        <a:xfrm rot="2700000">
          <a:off x="7150013" y="1288347"/>
          <a:ext cx="2124775" cy="2124775"/>
        </a:xfrm>
        <a:prstGeom prst="teardrop">
          <a:avLst>
            <a:gd name="adj" fmla="val 10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65E5B26F-99D2-4E81-8539-82B6B21C7A78}">
      <dsp:nvSpPr>
        <dsp:cNvPr id="0" name=""/>
        <dsp:cNvSpPr/>
      </dsp:nvSpPr>
      <dsp:spPr>
        <a:xfrm>
          <a:off x="7222270" y="1359095"/>
          <a:ext cx="1983654" cy="1983652"/>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Record Employee Response</a:t>
          </a:r>
        </a:p>
      </dsp:txBody>
      <dsp:txXfrm>
        <a:off x="7505002" y="1642527"/>
        <a:ext cx="1417057" cy="1416788"/>
      </dsp:txXfrm>
    </dsp:sp>
    <dsp:sp modelId="{3BD83AEA-E36F-4979-8F6C-1243F5932970}">
      <dsp:nvSpPr>
        <dsp:cNvPr id="0" name=""/>
        <dsp:cNvSpPr/>
      </dsp:nvSpPr>
      <dsp:spPr>
        <a:xfrm>
          <a:off x="7222270"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rPr>
            <a:t>Enrollment – Plan choice</a:t>
          </a: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Declination – Reason</a:t>
          </a:r>
          <a:endParaRPr lang="en-US" sz="1700" kern="1200" dirty="0">
            <a:latin typeface="Calibri" panose="020F0502020204030204" pitchFamily="34" charset="0"/>
          </a:endParaRPr>
        </a:p>
      </dsp:txBody>
      <dsp:txXfrm>
        <a:off x="7222270" y="3452764"/>
        <a:ext cx="1983654" cy="1165055"/>
      </dsp:txXfrm>
    </dsp:sp>
    <dsp:sp modelId="{F30CDA23-07C9-4E26-B818-3D2BC69C92D6}">
      <dsp:nvSpPr>
        <dsp:cNvPr id="0" name=""/>
        <dsp:cNvSpPr/>
      </dsp:nvSpPr>
      <dsp:spPr>
        <a:xfrm rot="2700000">
          <a:off x="4954874" y="1288347"/>
          <a:ext cx="2124775" cy="2124775"/>
        </a:xfrm>
        <a:prstGeom prst="teardrop">
          <a:avLst>
            <a:gd name="adj" fmla="val 100000"/>
          </a:avLst>
        </a:prstGeom>
        <a:solidFill>
          <a:schemeClr val="bg1"/>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D728F37D-371C-40D4-9CA1-EAC744D8D61C}">
      <dsp:nvSpPr>
        <dsp:cNvPr id="0" name=""/>
        <dsp:cNvSpPr/>
      </dsp:nvSpPr>
      <dsp:spPr>
        <a:xfrm>
          <a:off x="5026000" y="1359095"/>
          <a:ext cx="1983654" cy="1983652"/>
        </a:xfrm>
        <a:prstGeom prst="ellipse">
          <a:avLst/>
        </a:prstGeom>
        <a:solidFill>
          <a:schemeClr val="bg1"/>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Make Offer</a:t>
          </a:r>
        </a:p>
      </dsp:txBody>
      <dsp:txXfrm>
        <a:off x="5308733" y="1642527"/>
        <a:ext cx="1417057" cy="1416788"/>
      </dsp:txXfrm>
    </dsp:sp>
    <dsp:sp modelId="{8400FC2D-C993-40FB-A37E-10F636A99AF0}">
      <dsp:nvSpPr>
        <dsp:cNvPr id="0" name=""/>
        <dsp:cNvSpPr/>
      </dsp:nvSpPr>
      <dsp:spPr>
        <a:xfrm>
          <a:off x="5026000"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Benefit Package</a:t>
          </a:r>
          <a:endParaRPr lang="en-US" sz="1700" kern="1200" dirty="0">
            <a:latin typeface="Calibri" panose="020F0502020204030204" pitchFamily="34" charset="0"/>
          </a:endParaRP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Benefit Offer Date</a:t>
          </a:r>
          <a:endParaRPr lang="en-US" sz="1700" kern="1200" dirty="0">
            <a:latin typeface="Calibri" panose="020F0502020204030204" pitchFamily="34" charset="0"/>
          </a:endParaRPr>
        </a:p>
      </dsp:txBody>
      <dsp:txXfrm>
        <a:off x="5026000" y="3452764"/>
        <a:ext cx="1983654" cy="1165055"/>
      </dsp:txXfrm>
    </dsp:sp>
    <dsp:sp modelId="{AB076769-EFB5-4C5B-ABA7-753C3437BB3F}">
      <dsp:nvSpPr>
        <dsp:cNvPr id="0" name=""/>
        <dsp:cNvSpPr/>
      </dsp:nvSpPr>
      <dsp:spPr>
        <a:xfrm rot="2700000">
          <a:off x="2758605" y="1288347"/>
          <a:ext cx="2124775" cy="2124775"/>
        </a:xfrm>
        <a:prstGeom prst="teardrop">
          <a:avLst>
            <a:gd name="adj" fmla="val 100000"/>
          </a:avLst>
        </a:prstGeom>
        <a:solidFill>
          <a:schemeClr val="bg1"/>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CCE69093-F005-46D6-B912-F1DE0F53000C}">
      <dsp:nvSpPr>
        <dsp:cNvPr id="0" name=""/>
        <dsp:cNvSpPr/>
      </dsp:nvSpPr>
      <dsp:spPr>
        <a:xfrm>
          <a:off x="2829731" y="1359095"/>
          <a:ext cx="1983654" cy="1983652"/>
        </a:xfrm>
        <a:prstGeom prst="ellipse">
          <a:avLst/>
        </a:prstGeom>
        <a:no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Track Eligibility</a:t>
          </a:r>
        </a:p>
      </dsp:txBody>
      <dsp:txXfrm>
        <a:off x="3113594" y="1642527"/>
        <a:ext cx="1417057" cy="1416788"/>
      </dsp:txXfrm>
    </dsp:sp>
    <dsp:sp modelId="{01551AF9-BF4B-4C37-B5A7-852175AEDE92}">
      <dsp:nvSpPr>
        <dsp:cNvPr id="0" name=""/>
        <dsp:cNvSpPr/>
      </dsp:nvSpPr>
      <dsp:spPr>
        <a:xfrm>
          <a:off x="2829731"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ACA Counters</a:t>
          </a:r>
          <a:endParaRPr lang="en-US" sz="1700" kern="1200" dirty="0">
            <a:latin typeface="Calibri" panose="020F0502020204030204" pitchFamily="34" charset="0"/>
          </a:endParaRP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ACA Reports</a:t>
          </a:r>
          <a:endParaRPr lang="en-US" sz="1700" kern="1200" dirty="0">
            <a:latin typeface="Calibri" panose="020F0502020204030204" pitchFamily="34" charset="0"/>
          </a:endParaRPr>
        </a:p>
      </dsp:txBody>
      <dsp:txXfrm>
        <a:off x="2829731" y="3452764"/>
        <a:ext cx="1983654" cy="1165055"/>
      </dsp:txXfrm>
    </dsp:sp>
    <dsp:sp modelId="{1869196F-56D4-4773-B552-3C4362FA6BCF}">
      <dsp:nvSpPr>
        <dsp:cNvPr id="0" name=""/>
        <dsp:cNvSpPr/>
      </dsp:nvSpPr>
      <dsp:spPr>
        <a:xfrm rot="2700000">
          <a:off x="562335" y="1288347"/>
          <a:ext cx="2124775" cy="2124775"/>
        </a:xfrm>
        <a:prstGeom prst="teardrop">
          <a:avLst>
            <a:gd name="adj" fmla="val 100000"/>
          </a:avLst>
        </a:prstGeom>
        <a:solidFill>
          <a:schemeClr val="bg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2F7C8F-C784-45F1-BAF9-1E838D0571C5}">
      <dsp:nvSpPr>
        <dsp:cNvPr id="0" name=""/>
        <dsp:cNvSpPr/>
      </dsp:nvSpPr>
      <dsp:spPr>
        <a:xfrm>
          <a:off x="633461" y="1359095"/>
          <a:ext cx="1983654" cy="1983652"/>
        </a:xfrm>
        <a:prstGeom prst="ellipse">
          <a:avLst/>
        </a:prstGeom>
        <a:solidFill>
          <a:schemeClr val="bg2"/>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Determine Eligibility</a:t>
          </a:r>
        </a:p>
      </dsp:txBody>
      <dsp:txXfrm>
        <a:off x="917325" y="1642527"/>
        <a:ext cx="1417057" cy="1416788"/>
      </dsp:txXfrm>
    </dsp:sp>
    <dsp:sp modelId="{6A1AAB3C-0F24-4B6D-9217-81FDBF86BE08}">
      <dsp:nvSpPr>
        <dsp:cNvPr id="0" name=""/>
        <dsp:cNvSpPr/>
      </dsp:nvSpPr>
      <dsp:spPr>
        <a:xfrm>
          <a:off x="633461"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Employee &gt; Payroll &gt; ACA Eligibility</a:t>
          </a:r>
          <a:endParaRPr lang="en-US" sz="1700" kern="1200" dirty="0">
            <a:latin typeface="Calibri" panose="020F0502020204030204" pitchFamily="34" charset="0"/>
          </a:endParaRPr>
        </a:p>
      </dsp:txBody>
      <dsp:txXfrm>
        <a:off x="633461" y="3452764"/>
        <a:ext cx="1983654" cy="116505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C4070-46EF-4DF1-8679-72B7D56B63DC}">
      <dsp:nvSpPr>
        <dsp:cNvPr id="0" name=""/>
        <dsp:cNvSpPr/>
      </dsp:nvSpPr>
      <dsp:spPr>
        <a:xfrm>
          <a:off x="9347290" y="1288237"/>
          <a:ext cx="2125020" cy="2125368"/>
        </a:xfrm>
        <a:prstGeom prst="ellipse">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D61BDA57-7F28-4BA9-9645-DDEDA27AC83B}">
      <dsp:nvSpPr>
        <dsp:cNvPr id="0" name=""/>
        <dsp:cNvSpPr/>
      </dsp:nvSpPr>
      <dsp:spPr>
        <a:xfrm>
          <a:off x="9417408" y="1359095"/>
          <a:ext cx="1983654" cy="1983652"/>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Review &amp; Record</a:t>
          </a:r>
        </a:p>
      </dsp:txBody>
      <dsp:txXfrm>
        <a:off x="9701272" y="1642527"/>
        <a:ext cx="1417057" cy="1416788"/>
      </dsp:txXfrm>
    </dsp:sp>
    <dsp:sp modelId="{43E1F7D4-C50C-47C3-9D27-F25CF3790EB0}">
      <dsp:nvSpPr>
        <dsp:cNvPr id="0" name=""/>
        <dsp:cNvSpPr/>
      </dsp:nvSpPr>
      <dsp:spPr>
        <a:xfrm rot="2700000">
          <a:off x="7150013" y="1288347"/>
          <a:ext cx="2124775" cy="2124775"/>
        </a:xfrm>
        <a:prstGeom prst="teardrop">
          <a:avLst>
            <a:gd name="adj" fmla="val 100000"/>
          </a:avLst>
        </a:prstGeom>
        <a:solidFill>
          <a:schemeClr val="bg1"/>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65E5B26F-99D2-4E81-8539-82B6B21C7A78}">
      <dsp:nvSpPr>
        <dsp:cNvPr id="0" name=""/>
        <dsp:cNvSpPr/>
      </dsp:nvSpPr>
      <dsp:spPr>
        <a:xfrm>
          <a:off x="7222270" y="1359095"/>
          <a:ext cx="1983654" cy="1983652"/>
        </a:xfrm>
        <a:prstGeom prst="ellipse">
          <a:avLst/>
        </a:prstGeom>
        <a:solidFill>
          <a:schemeClr val="bg1"/>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Record Employee Response</a:t>
          </a:r>
        </a:p>
      </dsp:txBody>
      <dsp:txXfrm>
        <a:off x="7505002" y="1642527"/>
        <a:ext cx="1417057" cy="1416788"/>
      </dsp:txXfrm>
    </dsp:sp>
    <dsp:sp modelId="{3BD83AEA-E36F-4979-8F6C-1243F5932970}">
      <dsp:nvSpPr>
        <dsp:cNvPr id="0" name=""/>
        <dsp:cNvSpPr/>
      </dsp:nvSpPr>
      <dsp:spPr>
        <a:xfrm>
          <a:off x="7222270"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rPr>
            <a:t>Enrollment – Plan choice</a:t>
          </a: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Declination – Reason</a:t>
          </a:r>
          <a:endParaRPr lang="en-US" sz="1700" kern="1200" dirty="0">
            <a:latin typeface="Calibri" panose="020F0502020204030204" pitchFamily="34" charset="0"/>
          </a:endParaRPr>
        </a:p>
      </dsp:txBody>
      <dsp:txXfrm>
        <a:off x="7222270" y="3452764"/>
        <a:ext cx="1983654" cy="1165055"/>
      </dsp:txXfrm>
    </dsp:sp>
    <dsp:sp modelId="{F30CDA23-07C9-4E26-B818-3D2BC69C92D6}">
      <dsp:nvSpPr>
        <dsp:cNvPr id="0" name=""/>
        <dsp:cNvSpPr/>
      </dsp:nvSpPr>
      <dsp:spPr>
        <a:xfrm rot="2700000">
          <a:off x="4954874" y="1288347"/>
          <a:ext cx="2124775" cy="2124775"/>
        </a:xfrm>
        <a:prstGeom prst="teardrop">
          <a:avLst>
            <a:gd name="adj" fmla="val 100000"/>
          </a:avLst>
        </a:prstGeom>
        <a:solidFill>
          <a:schemeClr val="bg1"/>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D728F37D-371C-40D4-9CA1-EAC744D8D61C}">
      <dsp:nvSpPr>
        <dsp:cNvPr id="0" name=""/>
        <dsp:cNvSpPr/>
      </dsp:nvSpPr>
      <dsp:spPr>
        <a:xfrm>
          <a:off x="5026000" y="1359095"/>
          <a:ext cx="1983654" cy="1983652"/>
        </a:xfrm>
        <a:prstGeom prst="ellipse">
          <a:avLst/>
        </a:prstGeom>
        <a:solidFill>
          <a:schemeClr val="bg1"/>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Make Offer</a:t>
          </a:r>
        </a:p>
      </dsp:txBody>
      <dsp:txXfrm>
        <a:off x="5308733" y="1642527"/>
        <a:ext cx="1417057" cy="1416788"/>
      </dsp:txXfrm>
    </dsp:sp>
    <dsp:sp modelId="{8400FC2D-C993-40FB-A37E-10F636A99AF0}">
      <dsp:nvSpPr>
        <dsp:cNvPr id="0" name=""/>
        <dsp:cNvSpPr/>
      </dsp:nvSpPr>
      <dsp:spPr>
        <a:xfrm>
          <a:off x="5026000"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Benefit Package</a:t>
          </a:r>
          <a:endParaRPr lang="en-US" sz="1700" kern="1200" dirty="0">
            <a:latin typeface="Calibri" panose="020F0502020204030204" pitchFamily="34" charset="0"/>
          </a:endParaRP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Benefit Offer Date</a:t>
          </a:r>
          <a:endParaRPr lang="en-US" sz="1700" kern="1200" dirty="0">
            <a:latin typeface="Calibri" panose="020F0502020204030204" pitchFamily="34" charset="0"/>
          </a:endParaRPr>
        </a:p>
      </dsp:txBody>
      <dsp:txXfrm>
        <a:off x="5026000" y="3452764"/>
        <a:ext cx="1983654" cy="1165055"/>
      </dsp:txXfrm>
    </dsp:sp>
    <dsp:sp modelId="{AB076769-EFB5-4C5B-ABA7-753C3437BB3F}">
      <dsp:nvSpPr>
        <dsp:cNvPr id="0" name=""/>
        <dsp:cNvSpPr/>
      </dsp:nvSpPr>
      <dsp:spPr>
        <a:xfrm rot="2700000">
          <a:off x="2758605" y="1288347"/>
          <a:ext cx="2124775" cy="2124775"/>
        </a:xfrm>
        <a:prstGeom prst="teardrop">
          <a:avLst>
            <a:gd name="adj" fmla="val 100000"/>
          </a:avLst>
        </a:prstGeom>
        <a:solidFill>
          <a:schemeClr val="bg1"/>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CCE69093-F005-46D6-B912-F1DE0F53000C}">
      <dsp:nvSpPr>
        <dsp:cNvPr id="0" name=""/>
        <dsp:cNvSpPr/>
      </dsp:nvSpPr>
      <dsp:spPr>
        <a:xfrm>
          <a:off x="2829731" y="1359095"/>
          <a:ext cx="1983654" cy="1983652"/>
        </a:xfrm>
        <a:prstGeom prst="ellipse">
          <a:avLst/>
        </a:prstGeom>
        <a:no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Track Eligibility</a:t>
          </a:r>
        </a:p>
      </dsp:txBody>
      <dsp:txXfrm>
        <a:off x="3113594" y="1642527"/>
        <a:ext cx="1417057" cy="1416788"/>
      </dsp:txXfrm>
    </dsp:sp>
    <dsp:sp modelId="{01551AF9-BF4B-4C37-B5A7-852175AEDE92}">
      <dsp:nvSpPr>
        <dsp:cNvPr id="0" name=""/>
        <dsp:cNvSpPr/>
      </dsp:nvSpPr>
      <dsp:spPr>
        <a:xfrm>
          <a:off x="2829731"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ACA Counters</a:t>
          </a:r>
          <a:endParaRPr lang="en-US" sz="1700" kern="1200" dirty="0">
            <a:latin typeface="Calibri" panose="020F0502020204030204" pitchFamily="34" charset="0"/>
          </a:endParaRP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ACA Reports</a:t>
          </a:r>
          <a:endParaRPr lang="en-US" sz="1700" kern="1200" dirty="0">
            <a:latin typeface="Calibri" panose="020F0502020204030204" pitchFamily="34" charset="0"/>
          </a:endParaRPr>
        </a:p>
      </dsp:txBody>
      <dsp:txXfrm>
        <a:off x="2829731" y="3452764"/>
        <a:ext cx="1983654" cy="1165055"/>
      </dsp:txXfrm>
    </dsp:sp>
    <dsp:sp modelId="{1869196F-56D4-4773-B552-3C4362FA6BCF}">
      <dsp:nvSpPr>
        <dsp:cNvPr id="0" name=""/>
        <dsp:cNvSpPr/>
      </dsp:nvSpPr>
      <dsp:spPr>
        <a:xfrm rot="2700000">
          <a:off x="562335" y="1288347"/>
          <a:ext cx="2124775" cy="2124775"/>
        </a:xfrm>
        <a:prstGeom prst="teardrop">
          <a:avLst>
            <a:gd name="adj" fmla="val 100000"/>
          </a:avLst>
        </a:prstGeom>
        <a:solidFill>
          <a:schemeClr val="bg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2F7C8F-C784-45F1-BAF9-1E838D0571C5}">
      <dsp:nvSpPr>
        <dsp:cNvPr id="0" name=""/>
        <dsp:cNvSpPr/>
      </dsp:nvSpPr>
      <dsp:spPr>
        <a:xfrm>
          <a:off x="633461" y="1359095"/>
          <a:ext cx="1983654" cy="1983652"/>
        </a:xfrm>
        <a:prstGeom prst="ellipse">
          <a:avLst/>
        </a:prstGeom>
        <a:solidFill>
          <a:schemeClr val="bg2"/>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Determine Eligibility</a:t>
          </a:r>
        </a:p>
      </dsp:txBody>
      <dsp:txXfrm>
        <a:off x="917325" y="1642527"/>
        <a:ext cx="1417057" cy="1416788"/>
      </dsp:txXfrm>
    </dsp:sp>
    <dsp:sp modelId="{6A1AAB3C-0F24-4B6D-9217-81FDBF86BE08}">
      <dsp:nvSpPr>
        <dsp:cNvPr id="0" name=""/>
        <dsp:cNvSpPr/>
      </dsp:nvSpPr>
      <dsp:spPr>
        <a:xfrm>
          <a:off x="633461"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Employee &gt; Payroll &gt; ACA Eligibility</a:t>
          </a:r>
          <a:endParaRPr lang="en-US" sz="1700" kern="1200" dirty="0">
            <a:latin typeface="Calibri" panose="020F0502020204030204" pitchFamily="34" charset="0"/>
          </a:endParaRPr>
        </a:p>
      </dsp:txBody>
      <dsp:txXfrm>
        <a:off x="633461" y="3452764"/>
        <a:ext cx="1983654" cy="116505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D6C29-CA7C-4DCA-A8EB-5D8E3EBFD074}">
      <dsp:nvSpPr>
        <dsp:cNvPr id="0" name=""/>
        <dsp:cNvSpPr/>
      </dsp:nvSpPr>
      <dsp:spPr>
        <a:xfrm>
          <a:off x="0" y="27003"/>
          <a:ext cx="10515600" cy="81607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ACA Companion Census AQ</a:t>
          </a:r>
        </a:p>
      </dsp:txBody>
      <dsp:txXfrm>
        <a:off x="39837" y="66840"/>
        <a:ext cx="10435926" cy="736401"/>
      </dsp:txXfrm>
    </dsp:sp>
    <dsp:sp modelId="{2D84174B-A626-49E3-83D9-8567F704EF5A}">
      <dsp:nvSpPr>
        <dsp:cNvPr id="0" name=""/>
        <dsp:cNvSpPr/>
      </dsp:nvSpPr>
      <dsp:spPr>
        <a:xfrm>
          <a:off x="0" y="843078"/>
          <a:ext cx="10515600"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Review eligibility, measurement, and offer data from the companion</a:t>
          </a:r>
        </a:p>
      </dsp:txBody>
      <dsp:txXfrm>
        <a:off x="0" y="843078"/>
        <a:ext cx="10515600" cy="513360"/>
      </dsp:txXfrm>
    </dsp:sp>
    <dsp:sp modelId="{EA936124-CC2D-42D5-ADC8-ACFF34B0229D}">
      <dsp:nvSpPr>
        <dsp:cNvPr id="0" name=""/>
        <dsp:cNvSpPr/>
      </dsp:nvSpPr>
      <dsp:spPr>
        <a:xfrm>
          <a:off x="0" y="1356438"/>
          <a:ext cx="10515600" cy="81607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ACA Companion Insurance Offers</a:t>
          </a:r>
        </a:p>
      </dsp:txBody>
      <dsp:txXfrm>
        <a:off x="39837" y="1396275"/>
        <a:ext cx="10435926" cy="736401"/>
      </dsp:txXfrm>
    </dsp:sp>
    <dsp:sp modelId="{45FFE259-7D63-4A97-8B72-B61A7205283E}">
      <dsp:nvSpPr>
        <dsp:cNvPr id="0" name=""/>
        <dsp:cNvSpPr/>
      </dsp:nvSpPr>
      <dsp:spPr>
        <a:xfrm>
          <a:off x="0" y="2172513"/>
          <a:ext cx="10515600" cy="1315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Audit offers, enrollments, and declinations entered in the Companion Application</a:t>
          </a:r>
        </a:p>
        <a:p>
          <a:pPr marL="457200" lvl="2" indent="-228600" algn="l" defTabSz="1066800">
            <a:lnSpc>
              <a:spcPct val="90000"/>
            </a:lnSpc>
            <a:spcBef>
              <a:spcPct val="0"/>
            </a:spcBef>
            <a:spcAft>
              <a:spcPct val="20000"/>
            </a:spcAft>
            <a:buChar char="•"/>
          </a:pPr>
          <a:r>
            <a:rPr lang="en-US" sz="2400" kern="1200"/>
            <a:t>Should not be used to track people who SHOULD need offers</a:t>
          </a:r>
        </a:p>
      </dsp:txBody>
      <dsp:txXfrm>
        <a:off x="0" y="2172513"/>
        <a:ext cx="10515600" cy="131548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7B808-F2B5-4336-85F3-4EC05DE472F0}">
      <dsp:nvSpPr>
        <dsp:cNvPr id="0" name=""/>
        <dsp:cNvSpPr/>
      </dsp:nvSpPr>
      <dsp:spPr>
        <a:xfrm>
          <a:off x="0" y="75541"/>
          <a:ext cx="10515600" cy="71077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ACA Companion Employee Sync Errors AQ</a:t>
          </a:r>
        </a:p>
      </dsp:txBody>
      <dsp:txXfrm>
        <a:off x="34697" y="110238"/>
        <a:ext cx="10446206" cy="641381"/>
      </dsp:txXfrm>
    </dsp:sp>
    <dsp:sp modelId="{1F5B2312-255B-4E49-9740-2A3EAB638FCA}">
      <dsp:nvSpPr>
        <dsp:cNvPr id="0" name=""/>
        <dsp:cNvSpPr/>
      </dsp:nvSpPr>
      <dsp:spPr>
        <a:xfrm>
          <a:off x="0" y="786316"/>
          <a:ext cx="10515600" cy="810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Gives details of employees related to syncing of their Name or address.</a:t>
          </a:r>
        </a:p>
        <a:p>
          <a:pPr marL="228600" lvl="1" indent="-228600" algn="l" defTabSz="933450">
            <a:lnSpc>
              <a:spcPct val="90000"/>
            </a:lnSpc>
            <a:spcBef>
              <a:spcPct val="0"/>
            </a:spcBef>
            <a:spcAft>
              <a:spcPct val="20000"/>
            </a:spcAft>
            <a:buChar char="•"/>
          </a:pPr>
          <a:r>
            <a:rPr lang="en-US" sz="2100" kern="1200" dirty="0"/>
            <a:t>Use parameters of “Has paycheck” using 4-digit year</a:t>
          </a:r>
        </a:p>
      </dsp:txBody>
      <dsp:txXfrm>
        <a:off x="0" y="786316"/>
        <a:ext cx="10515600" cy="810404"/>
      </dsp:txXfrm>
    </dsp:sp>
    <dsp:sp modelId="{FA62FBBE-BB74-41BA-BFDA-AAC3E6B0B169}">
      <dsp:nvSpPr>
        <dsp:cNvPr id="0" name=""/>
        <dsp:cNvSpPr/>
      </dsp:nvSpPr>
      <dsp:spPr>
        <a:xfrm>
          <a:off x="0" y="1596721"/>
          <a:ext cx="10515600" cy="71077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ACA Companion Employee Sync SSN Errors AQ</a:t>
          </a:r>
        </a:p>
      </dsp:txBody>
      <dsp:txXfrm>
        <a:off x="34697" y="1631418"/>
        <a:ext cx="10446206" cy="641381"/>
      </dsp:txXfrm>
    </dsp:sp>
    <dsp:sp modelId="{AF520001-BF06-4A46-9B18-C8D7DD197303}">
      <dsp:nvSpPr>
        <dsp:cNvPr id="0" name=""/>
        <dsp:cNvSpPr/>
      </dsp:nvSpPr>
      <dsp:spPr>
        <a:xfrm>
          <a:off x="0" y="2307496"/>
          <a:ext cx="10515600" cy="810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Gives details of employees with sync errors related to SSN</a:t>
          </a:r>
        </a:p>
        <a:p>
          <a:pPr marL="228600" lvl="1" indent="-228600" algn="l" defTabSz="933450">
            <a:lnSpc>
              <a:spcPct val="90000"/>
            </a:lnSpc>
            <a:spcBef>
              <a:spcPct val="0"/>
            </a:spcBef>
            <a:spcAft>
              <a:spcPct val="20000"/>
            </a:spcAft>
            <a:buChar char="•"/>
          </a:pPr>
          <a:r>
            <a:rPr lang="en-US" sz="2100" kern="1200" dirty="0"/>
            <a:t>Usually, invalid SSN</a:t>
          </a:r>
        </a:p>
      </dsp:txBody>
      <dsp:txXfrm>
        <a:off x="0" y="2307496"/>
        <a:ext cx="10515600" cy="810404"/>
      </dsp:txXfrm>
    </dsp:sp>
    <dsp:sp modelId="{D1E56B0F-5884-48CF-B48F-739885FDA37F}">
      <dsp:nvSpPr>
        <dsp:cNvPr id="0" name=""/>
        <dsp:cNvSpPr/>
      </dsp:nvSpPr>
      <dsp:spPr>
        <a:xfrm>
          <a:off x="0" y="3117901"/>
          <a:ext cx="10515600" cy="71077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ACA Companion Employee Primary Address Error AQ</a:t>
          </a:r>
        </a:p>
      </dsp:txBody>
      <dsp:txXfrm>
        <a:off x="34697" y="3152598"/>
        <a:ext cx="10446206" cy="641381"/>
      </dsp:txXfrm>
    </dsp:sp>
    <dsp:sp modelId="{23AB7CEB-70A8-42B6-8C08-7931F048F446}">
      <dsp:nvSpPr>
        <dsp:cNvPr id="0" name=""/>
        <dsp:cNvSpPr/>
      </dsp:nvSpPr>
      <dsp:spPr>
        <a:xfrm>
          <a:off x="0" y="3828676"/>
          <a:ext cx="105156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Gives details of errors on the Employee’s address.</a:t>
          </a:r>
        </a:p>
      </dsp:txBody>
      <dsp:txXfrm>
        <a:off x="0" y="3828676"/>
        <a:ext cx="10515600" cy="447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41978-C066-45BB-B7D5-C07390298684}">
      <dsp:nvSpPr>
        <dsp:cNvPr id="0" name=""/>
        <dsp:cNvSpPr/>
      </dsp:nvSpPr>
      <dsp:spPr>
        <a:xfrm>
          <a:off x="51" y="20459"/>
          <a:ext cx="4913783" cy="662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l" defTabSz="1022350">
            <a:lnSpc>
              <a:spcPct val="90000"/>
            </a:lnSpc>
            <a:spcBef>
              <a:spcPct val="0"/>
            </a:spcBef>
            <a:spcAft>
              <a:spcPct val="35000"/>
            </a:spcAft>
            <a:buNone/>
          </a:pPr>
          <a:r>
            <a:rPr lang="en-US" sz="2300" kern="1200" dirty="0"/>
            <a:t>Plans to add:</a:t>
          </a:r>
        </a:p>
      </dsp:txBody>
      <dsp:txXfrm>
        <a:off x="51" y="20459"/>
        <a:ext cx="4913783" cy="662400"/>
      </dsp:txXfrm>
    </dsp:sp>
    <dsp:sp modelId="{E3EB0056-047D-432C-9381-9FD70766D4BC}">
      <dsp:nvSpPr>
        <dsp:cNvPr id="0" name=""/>
        <dsp:cNvSpPr/>
      </dsp:nvSpPr>
      <dsp:spPr>
        <a:xfrm>
          <a:off x="51" y="682859"/>
          <a:ext cx="4913783" cy="3648019"/>
        </a:xfrm>
        <a:prstGeom prst="rect">
          <a:avLst/>
        </a:prstGeom>
        <a:solidFill>
          <a:schemeClr val="bg1">
            <a:alpha val="90000"/>
          </a:schemeClr>
        </a:solid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ACA Compliant Healthcare Plans</a:t>
          </a:r>
        </a:p>
        <a:p>
          <a:pPr marL="457200" lvl="2" indent="-228600" algn="l" defTabSz="1022350">
            <a:lnSpc>
              <a:spcPct val="90000"/>
            </a:lnSpc>
            <a:spcBef>
              <a:spcPct val="0"/>
            </a:spcBef>
            <a:spcAft>
              <a:spcPct val="15000"/>
            </a:spcAft>
            <a:buChar char="•"/>
          </a:pPr>
          <a:r>
            <a:rPr lang="en-US" sz="2300" kern="1200" dirty="0"/>
            <a:t>Minimum Essential Coverage (MEC) Plans</a:t>
          </a:r>
        </a:p>
        <a:p>
          <a:pPr marL="457200" lvl="2" indent="-228600" algn="l" defTabSz="1022350">
            <a:lnSpc>
              <a:spcPct val="90000"/>
            </a:lnSpc>
            <a:spcBef>
              <a:spcPct val="0"/>
            </a:spcBef>
            <a:spcAft>
              <a:spcPct val="15000"/>
            </a:spcAft>
            <a:buChar char="•"/>
          </a:pPr>
          <a:r>
            <a:rPr lang="en-US" sz="2300" kern="1200" dirty="0"/>
            <a:t>Minimum Value Plans (MVP)</a:t>
          </a:r>
        </a:p>
        <a:p>
          <a:pPr marL="457200" lvl="2" indent="-228600" algn="l" defTabSz="1022350">
            <a:lnSpc>
              <a:spcPct val="90000"/>
            </a:lnSpc>
            <a:spcBef>
              <a:spcPct val="0"/>
            </a:spcBef>
            <a:spcAft>
              <a:spcPct val="15000"/>
            </a:spcAft>
            <a:buChar char="•"/>
          </a:pPr>
          <a:r>
            <a:rPr lang="en-US" sz="2300" kern="1200"/>
            <a:t>PPO</a:t>
          </a:r>
        </a:p>
        <a:p>
          <a:pPr marL="457200" lvl="2" indent="-228600" algn="l" defTabSz="1022350">
            <a:lnSpc>
              <a:spcPct val="90000"/>
            </a:lnSpc>
            <a:spcBef>
              <a:spcPct val="0"/>
            </a:spcBef>
            <a:spcAft>
              <a:spcPct val="15000"/>
            </a:spcAft>
            <a:buChar char="•"/>
          </a:pPr>
          <a:r>
            <a:rPr lang="en-US" sz="2300" kern="1200"/>
            <a:t>Healthcare Plan + HSA</a:t>
          </a:r>
        </a:p>
      </dsp:txBody>
      <dsp:txXfrm>
        <a:off x="51" y="682859"/>
        <a:ext cx="4913783" cy="3648019"/>
      </dsp:txXfrm>
    </dsp:sp>
    <dsp:sp modelId="{972E883E-2846-4B4C-B562-91968A1BCB5F}">
      <dsp:nvSpPr>
        <dsp:cNvPr id="0" name=""/>
        <dsp:cNvSpPr/>
      </dsp:nvSpPr>
      <dsp:spPr>
        <a:xfrm>
          <a:off x="5601764" y="20459"/>
          <a:ext cx="4913783" cy="662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l" defTabSz="1022350">
            <a:lnSpc>
              <a:spcPct val="90000"/>
            </a:lnSpc>
            <a:spcBef>
              <a:spcPct val="0"/>
            </a:spcBef>
            <a:spcAft>
              <a:spcPct val="35000"/>
            </a:spcAft>
            <a:buNone/>
          </a:pPr>
          <a:r>
            <a:rPr lang="en-US" sz="2300" kern="1200" dirty="0"/>
            <a:t>Do </a:t>
          </a:r>
          <a:r>
            <a:rPr lang="en-US" sz="2300" b="1" kern="1200" dirty="0"/>
            <a:t>NOT</a:t>
          </a:r>
          <a:r>
            <a:rPr lang="en-US" sz="2300" kern="1200" dirty="0"/>
            <a:t> add:</a:t>
          </a:r>
        </a:p>
      </dsp:txBody>
      <dsp:txXfrm>
        <a:off x="5601764" y="20459"/>
        <a:ext cx="4913783" cy="662400"/>
      </dsp:txXfrm>
    </dsp:sp>
    <dsp:sp modelId="{CC47DACB-043F-46DF-95AF-1065B17C1260}">
      <dsp:nvSpPr>
        <dsp:cNvPr id="0" name=""/>
        <dsp:cNvSpPr/>
      </dsp:nvSpPr>
      <dsp:spPr>
        <a:xfrm>
          <a:off x="5601764" y="682859"/>
          <a:ext cx="4913783" cy="3648019"/>
        </a:xfrm>
        <a:prstGeom prst="rect">
          <a:avLst/>
        </a:prstGeom>
        <a:solidFill>
          <a:schemeClr val="bg1">
            <a:alpha val="90000"/>
          </a:schemeClr>
        </a:solid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Fixed Indemnity Plans</a:t>
          </a:r>
        </a:p>
        <a:p>
          <a:pPr marL="228600" lvl="1" indent="-228600" algn="l" defTabSz="1022350">
            <a:lnSpc>
              <a:spcPct val="90000"/>
            </a:lnSpc>
            <a:spcBef>
              <a:spcPct val="0"/>
            </a:spcBef>
            <a:spcAft>
              <a:spcPct val="15000"/>
            </a:spcAft>
            <a:buChar char="•"/>
          </a:pPr>
          <a:r>
            <a:rPr lang="en-US" sz="2300" kern="1200"/>
            <a:t>Non-Healthcare Plans</a:t>
          </a:r>
        </a:p>
        <a:p>
          <a:pPr marL="457200" lvl="2" indent="-228600" algn="l" defTabSz="1022350">
            <a:lnSpc>
              <a:spcPct val="90000"/>
            </a:lnSpc>
            <a:spcBef>
              <a:spcPct val="0"/>
            </a:spcBef>
            <a:spcAft>
              <a:spcPct val="15000"/>
            </a:spcAft>
            <a:buChar char="•"/>
          </a:pPr>
          <a:r>
            <a:rPr lang="en-US" sz="2300" kern="1200"/>
            <a:t>Dental</a:t>
          </a:r>
        </a:p>
        <a:p>
          <a:pPr marL="457200" lvl="2" indent="-228600" algn="l" defTabSz="1022350">
            <a:lnSpc>
              <a:spcPct val="90000"/>
            </a:lnSpc>
            <a:spcBef>
              <a:spcPct val="0"/>
            </a:spcBef>
            <a:spcAft>
              <a:spcPct val="15000"/>
            </a:spcAft>
            <a:buChar char="•"/>
          </a:pPr>
          <a:r>
            <a:rPr lang="en-US" sz="2300" kern="1200"/>
            <a:t>Vision</a:t>
          </a:r>
        </a:p>
        <a:p>
          <a:pPr marL="457200" lvl="2" indent="-228600" algn="l" defTabSz="1022350">
            <a:lnSpc>
              <a:spcPct val="90000"/>
            </a:lnSpc>
            <a:spcBef>
              <a:spcPct val="0"/>
            </a:spcBef>
            <a:spcAft>
              <a:spcPct val="15000"/>
            </a:spcAft>
            <a:buChar char="•"/>
          </a:pPr>
          <a:r>
            <a:rPr lang="en-US" sz="2300" kern="1200"/>
            <a:t>Life </a:t>
          </a:r>
        </a:p>
        <a:p>
          <a:pPr marL="228600" lvl="1" indent="-228600" algn="l" defTabSz="1022350">
            <a:lnSpc>
              <a:spcPct val="90000"/>
            </a:lnSpc>
            <a:spcBef>
              <a:spcPct val="0"/>
            </a:spcBef>
            <a:spcAft>
              <a:spcPct val="15000"/>
            </a:spcAft>
            <a:buChar char="•"/>
          </a:pPr>
          <a:r>
            <a:rPr lang="en-US" sz="2300" kern="1200"/>
            <a:t>Tiers of Plans (optional)</a:t>
          </a:r>
        </a:p>
        <a:p>
          <a:pPr marL="457200" lvl="2" indent="-228600" algn="l" defTabSz="1022350">
            <a:lnSpc>
              <a:spcPct val="90000"/>
            </a:lnSpc>
            <a:spcBef>
              <a:spcPct val="0"/>
            </a:spcBef>
            <a:spcAft>
              <a:spcPct val="15000"/>
            </a:spcAft>
            <a:buChar char="•"/>
          </a:pPr>
          <a:r>
            <a:rPr lang="en-US" sz="2300" kern="1200"/>
            <a:t>EE + Spouse</a:t>
          </a:r>
        </a:p>
        <a:p>
          <a:pPr marL="457200" lvl="2" indent="-228600" algn="l" defTabSz="1022350">
            <a:lnSpc>
              <a:spcPct val="90000"/>
            </a:lnSpc>
            <a:spcBef>
              <a:spcPct val="0"/>
            </a:spcBef>
            <a:spcAft>
              <a:spcPct val="15000"/>
            </a:spcAft>
            <a:buChar char="•"/>
          </a:pPr>
          <a:r>
            <a:rPr lang="en-US" sz="2300" kern="1200"/>
            <a:t>EE + Children</a:t>
          </a:r>
        </a:p>
      </dsp:txBody>
      <dsp:txXfrm>
        <a:off x="5601764" y="682859"/>
        <a:ext cx="4913783" cy="36480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017BD-C1F9-4C8A-A095-58881CC204A0}">
      <dsp:nvSpPr>
        <dsp:cNvPr id="0" name=""/>
        <dsp:cNvSpPr/>
      </dsp:nvSpPr>
      <dsp:spPr>
        <a:xfrm>
          <a:off x="5134" y="-23885"/>
          <a:ext cx="10505330" cy="90567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l" defTabSz="1600200">
            <a:lnSpc>
              <a:spcPct val="90000"/>
            </a:lnSpc>
            <a:spcBef>
              <a:spcPct val="0"/>
            </a:spcBef>
            <a:spcAft>
              <a:spcPct val="35000"/>
            </a:spcAft>
            <a:buNone/>
          </a:pPr>
          <a:r>
            <a:rPr lang="en-US" sz="3600" kern="1200" dirty="0"/>
            <a:t>Yes, if:</a:t>
          </a:r>
        </a:p>
      </dsp:txBody>
      <dsp:txXfrm>
        <a:off x="5134" y="-23885"/>
        <a:ext cx="10505330" cy="905670"/>
      </dsp:txXfrm>
    </dsp:sp>
    <dsp:sp modelId="{69989A22-C94E-4E1A-94DD-F0EFD2A48E4C}">
      <dsp:nvSpPr>
        <dsp:cNvPr id="0" name=""/>
        <dsp:cNvSpPr/>
      </dsp:nvSpPr>
      <dsp:spPr>
        <a:xfrm>
          <a:off x="5134" y="881784"/>
          <a:ext cx="10505330" cy="2909699"/>
        </a:xfrm>
        <a:prstGeom prst="rect">
          <a:avLst/>
        </a:prstGeom>
        <a:solidFill>
          <a:schemeClr val="bg1">
            <a:alpha val="90000"/>
          </a:schemeClr>
        </a:solid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New offerings (plan options)</a:t>
          </a:r>
        </a:p>
        <a:p>
          <a:pPr marL="571500" lvl="2" indent="-285750" algn="l" defTabSz="1244600">
            <a:lnSpc>
              <a:spcPct val="90000"/>
            </a:lnSpc>
            <a:spcBef>
              <a:spcPct val="0"/>
            </a:spcBef>
            <a:spcAft>
              <a:spcPct val="15000"/>
            </a:spcAft>
            <a:buChar char="•"/>
          </a:pPr>
          <a:r>
            <a:rPr lang="en-US" sz="2800" kern="1200" dirty="0"/>
            <a:t>New plans in a package</a:t>
          </a:r>
        </a:p>
        <a:p>
          <a:pPr marL="571500" lvl="2" indent="-285750" algn="l" defTabSz="1244600">
            <a:lnSpc>
              <a:spcPct val="90000"/>
            </a:lnSpc>
            <a:spcBef>
              <a:spcPct val="0"/>
            </a:spcBef>
            <a:spcAft>
              <a:spcPct val="15000"/>
            </a:spcAft>
            <a:buChar char="•"/>
          </a:pPr>
          <a:r>
            <a:rPr lang="en-US" sz="2800" kern="1200" dirty="0"/>
            <a:t>No longer offering certain plans</a:t>
          </a:r>
        </a:p>
        <a:p>
          <a:pPr marL="285750" lvl="1" indent="-285750" algn="l" defTabSz="1244600">
            <a:lnSpc>
              <a:spcPct val="90000"/>
            </a:lnSpc>
            <a:spcBef>
              <a:spcPct val="0"/>
            </a:spcBef>
            <a:spcAft>
              <a:spcPct val="15000"/>
            </a:spcAft>
            <a:buChar char="•"/>
          </a:pPr>
          <a:r>
            <a:rPr lang="en-US" sz="2800" kern="1200" dirty="0"/>
            <a:t>Rate changes for employee monthly contribution</a:t>
          </a:r>
        </a:p>
        <a:p>
          <a:pPr marL="285750" lvl="1" indent="-285750" algn="l" defTabSz="1244600">
            <a:lnSpc>
              <a:spcPct val="90000"/>
            </a:lnSpc>
            <a:spcBef>
              <a:spcPct val="0"/>
            </a:spcBef>
            <a:spcAft>
              <a:spcPct val="15000"/>
            </a:spcAft>
            <a:buChar char="•"/>
          </a:pPr>
          <a:r>
            <a:rPr lang="en-US" sz="2800" kern="1200" dirty="0"/>
            <a:t>Offer of coverage or Safe Harbor Code changes</a:t>
          </a:r>
        </a:p>
      </dsp:txBody>
      <dsp:txXfrm>
        <a:off x="5134" y="881784"/>
        <a:ext cx="10505330" cy="29096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E21D6-E81A-45FB-AD12-F4097B6028F1}">
      <dsp:nvSpPr>
        <dsp:cNvPr id="0" name=""/>
        <dsp:cNvSpPr/>
      </dsp:nvSpPr>
      <dsp:spPr>
        <a:xfrm>
          <a:off x="2912156" y="1125016"/>
          <a:ext cx="1954702" cy="97735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Calibri" panose="020F0502020204030204" pitchFamily="34" charset="0"/>
            </a:rPr>
            <a:t>Benefit Package</a:t>
          </a:r>
        </a:p>
      </dsp:txBody>
      <dsp:txXfrm>
        <a:off x="2940782" y="1153642"/>
        <a:ext cx="1897450" cy="920099"/>
      </dsp:txXfrm>
    </dsp:sp>
    <dsp:sp modelId="{E15F8705-E7E4-48A5-98FF-3355AD1DA3DC}">
      <dsp:nvSpPr>
        <dsp:cNvPr id="0" name=""/>
        <dsp:cNvSpPr/>
      </dsp:nvSpPr>
      <dsp:spPr>
        <a:xfrm rot="18289469">
          <a:off x="4573217" y="1031500"/>
          <a:ext cx="1369164" cy="40429"/>
        </a:xfrm>
        <a:custGeom>
          <a:avLst/>
          <a:gdLst/>
          <a:ahLst/>
          <a:cxnLst/>
          <a:rect l="0" t="0" r="0" b="0"/>
          <a:pathLst>
            <a:path>
              <a:moveTo>
                <a:pt x="0" y="20214"/>
              </a:moveTo>
              <a:lnTo>
                <a:pt x="1369164" y="2021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ndParaRPr>
        </a:p>
      </dsp:txBody>
      <dsp:txXfrm>
        <a:off x="5223570" y="1017485"/>
        <a:ext cx="68458" cy="68458"/>
      </dsp:txXfrm>
    </dsp:sp>
    <dsp:sp modelId="{1D388327-0A22-48FB-B9C5-171F269EE16E}">
      <dsp:nvSpPr>
        <dsp:cNvPr id="0" name=""/>
        <dsp:cNvSpPr/>
      </dsp:nvSpPr>
      <dsp:spPr>
        <a:xfrm>
          <a:off x="5648740" y="1062"/>
          <a:ext cx="1954702" cy="977351"/>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Calibri" panose="020F0502020204030204" pitchFamily="34" charset="0"/>
            </a:rPr>
            <a:t>Insurance Plan</a:t>
          </a:r>
        </a:p>
      </dsp:txBody>
      <dsp:txXfrm>
        <a:off x="5677366" y="29688"/>
        <a:ext cx="1897450" cy="920099"/>
      </dsp:txXfrm>
    </dsp:sp>
    <dsp:sp modelId="{00BFB940-DD7E-4BF3-B77A-7A80C496080A}">
      <dsp:nvSpPr>
        <dsp:cNvPr id="0" name=""/>
        <dsp:cNvSpPr/>
      </dsp:nvSpPr>
      <dsp:spPr>
        <a:xfrm>
          <a:off x="4866859" y="1593477"/>
          <a:ext cx="781881" cy="40429"/>
        </a:xfrm>
        <a:custGeom>
          <a:avLst/>
          <a:gdLst/>
          <a:ahLst/>
          <a:cxnLst/>
          <a:rect l="0" t="0" r="0" b="0"/>
          <a:pathLst>
            <a:path>
              <a:moveTo>
                <a:pt x="0" y="20214"/>
              </a:moveTo>
              <a:lnTo>
                <a:pt x="781881" y="2021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ndParaRPr>
        </a:p>
      </dsp:txBody>
      <dsp:txXfrm>
        <a:off x="5238252" y="1594144"/>
        <a:ext cx="39094" cy="39094"/>
      </dsp:txXfrm>
    </dsp:sp>
    <dsp:sp modelId="{6A4F639C-B148-440C-867E-036971FEAB8A}">
      <dsp:nvSpPr>
        <dsp:cNvPr id="0" name=""/>
        <dsp:cNvSpPr/>
      </dsp:nvSpPr>
      <dsp:spPr>
        <a:xfrm>
          <a:off x="5648740" y="1125016"/>
          <a:ext cx="1954702" cy="977351"/>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Calibri" panose="020F0502020204030204" pitchFamily="34" charset="0"/>
            </a:rPr>
            <a:t>Insurance Plan</a:t>
          </a:r>
        </a:p>
      </dsp:txBody>
      <dsp:txXfrm>
        <a:off x="5677366" y="1153642"/>
        <a:ext cx="1897450" cy="920099"/>
      </dsp:txXfrm>
    </dsp:sp>
    <dsp:sp modelId="{EB788E93-0011-49FC-BBD1-4C703F993FD9}">
      <dsp:nvSpPr>
        <dsp:cNvPr id="0" name=""/>
        <dsp:cNvSpPr/>
      </dsp:nvSpPr>
      <dsp:spPr>
        <a:xfrm rot="3310531">
          <a:off x="4573217" y="2155454"/>
          <a:ext cx="1369164" cy="40429"/>
        </a:xfrm>
        <a:custGeom>
          <a:avLst/>
          <a:gdLst/>
          <a:ahLst/>
          <a:cxnLst/>
          <a:rect l="0" t="0" r="0" b="0"/>
          <a:pathLst>
            <a:path>
              <a:moveTo>
                <a:pt x="0" y="20214"/>
              </a:moveTo>
              <a:lnTo>
                <a:pt x="1369164" y="2021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ndParaRPr>
        </a:p>
      </dsp:txBody>
      <dsp:txXfrm>
        <a:off x="5223570" y="2141439"/>
        <a:ext cx="68458" cy="68458"/>
      </dsp:txXfrm>
    </dsp:sp>
    <dsp:sp modelId="{EB7FEDE0-46B3-410E-80A2-F0B19CAAD50A}">
      <dsp:nvSpPr>
        <dsp:cNvPr id="0" name=""/>
        <dsp:cNvSpPr/>
      </dsp:nvSpPr>
      <dsp:spPr>
        <a:xfrm>
          <a:off x="5648740" y="2248970"/>
          <a:ext cx="1954702" cy="977351"/>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Calibri" panose="020F0502020204030204" pitchFamily="34" charset="0"/>
            </a:rPr>
            <a:t>Insurance Plan</a:t>
          </a:r>
        </a:p>
      </dsp:txBody>
      <dsp:txXfrm>
        <a:off x="5677366" y="2277596"/>
        <a:ext cx="1897450" cy="920099"/>
      </dsp:txXfrm>
    </dsp:sp>
    <dsp:sp modelId="{619B16DF-ECF1-4126-90C9-ACEB1100A1F7}">
      <dsp:nvSpPr>
        <dsp:cNvPr id="0" name=""/>
        <dsp:cNvSpPr/>
      </dsp:nvSpPr>
      <dsp:spPr>
        <a:xfrm>
          <a:off x="2912156" y="3372924"/>
          <a:ext cx="1954702" cy="97735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panose="020F0502020204030204" pitchFamily="34" charset="0"/>
            </a:rPr>
            <a:t>Benefit Package</a:t>
          </a:r>
          <a:endParaRPr lang="en-US" sz="3100" kern="1200" dirty="0">
            <a:latin typeface="Calibri" panose="020F0502020204030204" pitchFamily="34" charset="0"/>
          </a:endParaRPr>
        </a:p>
      </dsp:txBody>
      <dsp:txXfrm>
        <a:off x="2940782" y="3401550"/>
        <a:ext cx="1897450" cy="920099"/>
      </dsp:txXfrm>
    </dsp:sp>
    <dsp:sp modelId="{501D2AAD-980E-410E-A4D0-66B1883E26CD}">
      <dsp:nvSpPr>
        <dsp:cNvPr id="0" name=""/>
        <dsp:cNvSpPr/>
      </dsp:nvSpPr>
      <dsp:spPr>
        <a:xfrm>
          <a:off x="4866859" y="3841385"/>
          <a:ext cx="781881" cy="40429"/>
        </a:xfrm>
        <a:custGeom>
          <a:avLst/>
          <a:gdLst/>
          <a:ahLst/>
          <a:cxnLst/>
          <a:rect l="0" t="0" r="0" b="0"/>
          <a:pathLst>
            <a:path>
              <a:moveTo>
                <a:pt x="0" y="20214"/>
              </a:moveTo>
              <a:lnTo>
                <a:pt x="781881" y="2021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ndParaRPr>
        </a:p>
      </dsp:txBody>
      <dsp:txXfrm>
        <a:off x="5238252" y="3842052"/>
        <a:ext cx="39094" cy="39094"/>
      </dsp:txXfrm>
    </dsp:sp>
    <dsp:sp modelId="{F13B4C66-F9C9-427F-88A9-E32D630CB1AD}">
      <dsp:nvSpPr>
        <dsp:cNvPr id="0" name=""/>
        <dsp:cNvSpPr/>
      </dsp:nvSpPr>
      <dsp:spPr>
        <a:xfrm>
          <a:off x="5648740" y="3372924"/>
          <a:ext cx="1954702" cy="977351"/>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Calibri" panose="020F0502020204030204" pitchFamily="34" charset="0"/>
            </a:rPr>
            <a:t>Insurance Plan</a:t>
          </a:r>
        </a:p>
      </dsp:txBody>
      <dsp:txXfrm>
        <a:off x="5677366" y="3401550"/>
        <a:ext cx="1897450" cy="9200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E21D6-E81A-45FB-AD12-F4097B6028F1}">
      <dsp:nvSpPr>
        <dsp:cNvPr id="0" name=""/>
        <dsp:cNvSpPr/>
      </dsp:nvSpPr>
      <dsp:spPr>
        <a:xfrm>
          <a:off x="2482" y="768322"/>
          <a:ext cx="2039149" cy="101957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rPr>
            <a:t>Variable Hour Employees</a:t>
          </a:r>
        </a:p>
      </dsp:txBody>
      <dsp:txXfrm>
        <a:off x="32344" y="798184"/>
        <a:ext cx="1979425" cy="959850"/>
      </dsp:txXfrm>
    </dsp:sp>
    <dsp:sp modelId="{E15F8705-E7E4-48A5-98FF-3355AD1DA3DC}">
      <dsp:nvSpPr>
        <dsp:cNvPr id="0" name=""/>
        <dsp:cNvSpPr/>
      </dsp:nvSpPr>
      <dsp:spPr>
        <a:xfrm rot="19457599">
          <a:off x="1947217" y="960372"/>
          <a:ext cx="1004487" cy="49218"/>
        </a:xfrm>
        <a:custGeom>
          <a:avLst/>
          <a:gdLst/>
          <a:ahLst/>
          <a:cxnLst/>
          <a:rect l="0" t="0" r="0" b="0"/>
          <a:pathLst>
            <a:path>
              <a:moveTo>
                <a:pt x="0" y="24609"/>
              </a:moveTo>
              <a:lnTo>
                <a:pt x="1004487" y="2460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ndParaRPr>
        </a:p>
      </dsp:txBody>
      <dsp:txXfrm>
        <a:off x="2424349" y="959869"/>
        <a:ext cx="50224" cy="50224"/>
      </dsp:txXfrm>
    </dsp:sp>
    <dsp:sp modelId="{1D388327-0A22-48FB-B9C5-171F269EE16E}">
      <dsp:nvSpPr>
        <dsp:cNvPr id="0" name=""/>
        <dsp:cNvSpPr/>
      </dsp:nvSpPr>
      <dsp:spPr>
        <a:xfrm>
          <a:off x="2857291" y="182066"/>
          <a:ext cx="2039149" cy="1019574"/>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rPr>
            <a:t>MEC Plan 1</a:t>
          </a:r>
        </a:p>
      </dsp:txBody>
      <dsp:txXfrm>
        <a:off x="2887153" y="211928"/>
        <a:ext cx="1979425" cy="959850"/>
      </dsp:txXfrm>
    </dsp:sp>
    <dsp:sp modelId="{00BFB940-DD7E-4BF3-B77A-7A80C496080A}">
      <dsp:nvSpPr>
        <dsp:cNvPr id="0" name=""/>
        <dsp:cNvSpPr/>
      </dsp:nvSpPr>
      <dsp:spPr>
        <a:xfrm rot="2142401">
          <a:off x="1947217" y="1546627"/>
          <a:ext cx="1004487" cy="49218"/>
        </a:xfrm>
        <a:custGeom>
          <a:avLst/>
          <a:gdLst/>
          <a:ahLst/>
          <a:cxnLst/>
          <a:rect l="0" t="0" r="0" b="0"/>
          <a:pathLst>
            <a:path>
              <a:moveTo>
                <a:pt x="0" y="24609"/>
              </a:moveTo>
              <a:lnTo>
                <a:pt x="1004487" y="2460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ndParaRPr>
        </a:p>
      </dsp:txBody>
      <dsp:txXfrm>
        <a:off x="2424349" y="1546125"/>
        <a:ext cx="50224" cy="50224"/>
      </dsp:txXfrm>
    </dsp:sp>
    <dsp:sp modelId="{6A4F639C-B148-440C-867E-036971FEAB8A}">
      <dsp:nvSpPr>
        <dsp:cNvPr id="0" name=""/>
        <dsp:cNvSpPr/>
      </dsp:nvSpPr>
      <dsp:spPr>
        <a:xfrm>
          <a:off x="2857291" y="1354577"/>
          <a:ext cx="2039149" cy="1019574"/>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rPr>
            <a:t>MEC Plan 2</a:t>
          </a:r>
        </a:p>
      </dsp:txBody>
      <dsp:txXfrm>
        <a:off x="2887153" y="1384439"/>
        <a:ext cx="1979425" cy="959850"/>
      </dsp:txXfrm>
    </dsp:sp>
    <dsp:sp modelId="{619B16DF-ECF1-4126-90C9-ACEB1100A1F7}">
      <dsp:nvSpPr>
        <dsp:cNvPr id="0" name=""/>
        <dsp:cNvSpPr/>
      </dsp:nvSpPr>
      <dsp:spPr>
        <a:xfrm>
          <a:off x="2482" y="2527088"/>
          <a:ext cx="2039149" cy="101957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rPr>
            <a:t>Full-Time &amp; Internal Staff</a:t>
          </a:r>
        </a:p>
      </dsp:txBody>
      <dsp:txXfrm>
        <a:off x="32344" y="2556950"/>
        <a:ext cx="1979425" cy="959850"/>
      </dsp:txXfrm>
    </dsp:sp>
    <dsp:sp modelId="{501D2AAD-980E-410E-A4D0-66B1883E26CD}">
      <dsp:nvSpPr>
        <dsp:cNvPr id="0" name=""/>
        <dsp:cNvSpPr/>
      </dsp:nvSpPr>
      <dsp:spPr>
        <a:xfrm>
          <a:off x="2041631" y="3012266"/>
          <a:ext cx="815659" cy="49218"/>
        </a:xfrm>
        <a:custGeom>
          <a:avLst/>
          <a:gdLst/>
          <a:ahLst/>
          <a:cxnLst/>
          <a:rect l="0" t="0" r="0" b="0"/>
          <a:pathLst>
            <a:path>
              <a:moveTo>
                <a:pt x="0" y="24609"/>
              </a:moveTo>
              <a:lnTo>
                <a:pt x="815659" y="2460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ndParaRPr>
        </a:p>
      </dsp:txBody>
      <dsp:txXfrm>
        <a:off x="2429070" y="3016484"/>
        <a:ext cx="40782" cy="40782"/>
      </dsp:txXfrm>
    </dsp:sp>
    <dsp:sp modelId="{F13B4C66-F9C9-427F-88A9-E32D630CB1AD}">
      <dsp:nvSpPr>
        <dsp:cNvPr id="0" name=""/>
        <dsp:cNvSpPr/>
      </dsp:nvSpPr>
      <dsp:spPr>
        <a:xfrm>
          <a:off x="2857291" y="2527088"/>
          <a:ext cx="2039149" cy="1019574"/>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rPr>
            <a:t>MV Plan</a:t>
          </a:r>
        </a:p>
      </dsp:txBody>
      <dsp:txXfrm>
        <a:off x="2887153" y="2556950"/>
        <a:ext cx="1979425" cy="9598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E21D6-E81A-45FB-AD12-F4097B6028F1}">
      <dsp:nvSpPr>
        <dsp:cNvPr id="0" name=""/>
        <dsp:cNvSpPr/>
      </dsp:nvSpPr>
      <dsp:spPr>
        <a:xfrm>
          <a:off x="2481" y="1354578"/>
          <a:ext cx="2039149" cy="101957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Calibri" panose="020F0502020204030204" pitchFamily="34" charset="0"/>
            </a:rPr>
            <a:t>All Employees</a:t>
          </a:r>
        </a:p>
      </dsp:txBody>
      <dsp:txXfrm>
        <a:off x="32343" y="1384440"/>
        <a:ext cx="1979425" cy="959850"/>
      </dsp:txXfrm>
    </dsp:sp>
    <dsp:sp modelId="{E15F8705-E7E4-48A5-98FF-3355AD1DA3DC}">
      <dsp:nvSpPr>
        <dsp:cNvPr id="0" name=""/>
        <dsp:cNvSpPr/>
      </dsp:nvSpPr>
      <dsp:spPr>
        <a:xfrm>
          <a:off x="2041631" y="1839756"/>
          <a:ext cx="815659" cy="49218"/>
        </a:xfrm>
        <a:custGeom>
          <a:avLst/>
          <a:gdLst/>
          <a:ahLst/>
          <a:cxnLst/>
          <a:rect l="0" t="0" r="0" b="0"/>
          <a:pathLst>
            <a:path>
              <a:moveTo>
                <a:pt x="0" y="24609"/>
              </a:moveTo>
              <a:lnTo>
                <a:pt x="815659" y="2460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ndParaRPr>
        </a:p>
      </dsp:txBody>
      <dsp:txXfrm>
        <a:off x="2429070" y="1843974"/>
        <a:ext cx="40782" cy="40782"/>
      </dsp:txXfrm>
    </dsp:sp>
    <dsp:sp modelId="{1D388327-0A22-48FB-B9C5-171F269EE16E}">
      <dsp:nvSpPr>
        <dsp:cNvPr id="0" name=""/>
        <dsp:cNvSpPr/>
      </dsp:nvSpPr>
      <dsp:spPr>
        <a:xfrm>
          <a:off x="2857291" y="1354578"/>
          <a:ext cx="2039149" cy="1019574"/>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Calibri" panose="020F0502020204030204" pitchFamily="34" charset="0"/>
            </a:rPr>
            <a:t>MEC Plan</a:t>
          </a:r>
        </a:p>
      </dsp:txBody>
      <dsp:txXfrm>
        <a:off x="2887153" y="1384440"/>
        <a:ext cx="1979425" cy="9598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C4070-46EF-4DF1-8679-72B7D56B63DC}">
      <dsp:nvSpPr>
        <dsp:cNvPr id="0" name=""/>
        <dsp:cNvSpPr/>
      </dsp:nvSpPr>
      <dsp:spPr>
        <a:xfrm>
          <a:off x="9347290" y="713667"/>
          <a:ext cx="2125020" cy="2125368"/>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BDA57-7F28-4BA9-9645-DDEDA27AC83B}">
      <dsp:nvSpPr>
        <dsp:cNvPr id="0" name=""/>
        <dsp:cNvSpPr/>
      </dsp:nvSpPr>
      <dsp:spPr>
        <a:xfrm>
          <a:off x="9417408" y="78452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Review &amp; Record</a:t>
          </a:r>
        </a:p>
      </dsp:txBody>
      <dsp:txXfrm>
        <a:off x="9701272" y="1067957"/>
        <a:ext cx="1417057" cy="1416788"/>
      </dsp:txXfrm>
    </dsp:sp>
    <dsp:sp modelId="{43E1F7D4-C50C-47C3-9D27-F25CF3790EB0}">
      <dsp:nvSpPr>
        <dsp:cNvPr id="0" name=""/>
        <dsp:cNvSpPr/>
      </dsp:nvSpPr>
      <dsp:spPr>
        <a:xfrm rot="2700000">
          <a:off x="7150013" y="713777"/>
          <a:ext cx="2124775" cy="2124775"/>
        </a:xfrm>
        <a:prstGeom prst="teardrop">
          <a:avLst>
            <a:gd name="adj" fmla="val 1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5B26F-99D2-4E81-8539-82B6B21C7A78}">
      <dsp:nvSpPr>
        <dsp:cNvPr id="0" name=""/>
        <dsp:cNvSpPr/>
      </dsp:nvSpPr>
      <dsp:spPr>
        <a:xfrm>
          <a:off x="7222270" y="78452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Record Employee Response</a:t>
          </a:r>
        </a:p>
      </dsp:txBody>
      <dsp:txXfrm>
        <a:off x="7505002" y="1067957"/>
        <a:ext cx="1417057" cy="1416788"/>
      </dsp:txXfrm>
    </dsp:sp>
    <dsp:sp modelId="{3BD83AEA-E36F-4979-8F6C-1243F5932970}">
      <dsp:nvSpPr>
        <dsp:cNvPr id="0" name=""/>
        <dsp:cNvSpPr/>
      </dsp:nvSpPr>
      <dsp:spPr>
        <a:xfrm>
          <a:off x="7222270" y="287819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rPr>
            <a:t>Enrollment – Plan choice</a:t>
          </a: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Declination – Reason</a:t>
          </a:r>
          <a:endParaRPr lang="en-US" sz="1700" kern="1200" dirty="0">
            <a:latin typeface="Calibri" panose="020F0502020204030204" pitchFamily="34" charset="0"/>
          </a:endParaRPr>
        </a:p>
      </dsp:txBody>
      <dsp:txXfrm>
        <a:off x="7222270" y="2878194"/>
        <a:ext cx="1983654" cy="1165055"/>
      </dsp:txXfrm>
    </dsp:sp>
    <dsp:sp modelId="{F30CDA23-07C9-4E26-B818-3D2BC69C92D6}">
      <dsp:nvSpPr>
        <dsp:cNvPr id="0" name=""/>
        <dsp:cNvSpPr/>
      </dsp:nvSpPr>
      <dsp:spPr>
        <a:xfrm rot="2700000">
          <a:off x="4954874" y="713777"/>
          <a:ext cx="2124775" cy="2124775"/>
        </a:xfrm>
        <a:prstGeom prst="teardrop">
          <a:avLst>
            <a:gd name="adj" fmla="val 1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28F37D-371C-40D4-9CA1-EAC744D8D61C}">
      <dsp:nvSpPr>
        <dsp:cNvPr id="0" name=""/>
        <dsp:cNvSpPr/>
      </dsp:nvSpPr>
      <dsp:spPr>
        <a:xfrm>
          <a:off x="5026000" y="78452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rPr>
            <a:t>Make </a:t>
          </a:r>
          <a:r>
            <a:rPr lang="en-US" sz="2400" kern="1200" dirty="0">
              <a:latin typeface="Calibri" panose="020F0502020204030204" pitchFamily="34" charset="0"/>
            </a:rPr>
            <a:t>Offer</a:t>
          </a:r>
        </a:p>
      </dsp:txBody>
      <dsp:txXfrm>
        <a:off x="5308733" y="1067957"/>
        <a:ext cx="1417057" cy="1416788"/>
      </dsp:txXfrm>
    </dsp:sp>
    <dsp:sp modelId="{8400FC2D-C993-40FB-A37E-10F636A99AF0}">
      <dsp:nvSpPr>
        <dsp:cNvPr id="0" name=""/>
        <dsp:cNvSpPr/>
      </dsp:nvSpPr>
      <dsp:spPr>
        <a:xfrm>
          <a:off x="5026000" y="287819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Benefit Package</a:t>
          </a:r>
          <a:endParaRPr lang="en-US" sz="1700" kern="1200" dirty="0">
            <a:latin typeface="Calibri" panose="020F0502020204030204" pitchFamily="34" charset="0"/>
          </a:endParaRP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Benefit Offer Date</a:t>
          </a:r>
          <a:endParaRPr lang="en-US" sz="1700" kern="1200" dirty="0">
            <a:latin typeface="Calibri" panose="020F0502020204030204" pitchFamily="34" charset="0"/>
          </a:endParaRPr>
        </a:p>
      </dsp:txBody>
      <dsp:txXfrm>
        <a:off x="5026000" y="2878194"/>
        <a:ext cx="1983654" cy="1165055"/>
      </dsp:txXfrm>
    </dsp:sp>
    <dsp:sp modelId="{AB076769-EFB5-4C5B-ABA7-753C3437BB3F}">
      <dsp:nvSpPr>
        <dsp:cNvPr id="0" name=""/>
        <dsp:cNvSpPr/>
      </dsp:nvSpPr>
      <dsp:spPr>
        <a:xfrm rot="2700000">
          <a:off x="2758605" y="713777"/>
          <a:ext cx="2124775" cy="2124775"/>
        </a:xfrm>
        <a:prstGeom prst="teardrop">
          <a:avLst>
            <a:gd name="adj" fmla="val 1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E69093-F005-46D6-B912-F1DE0F53000C}">
      <dsp:nvSpPr>
        <dsp:cNvPr id="0" name=""/>
        <dsp:cNvSpPr/>
      </dsp:nvSpPr>
      <dsp:spPr>
        <a:xfrm>
          <a:off x="2829731" y="78452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Track Eligibility</a:t>
          </a:r>
        </a:p>
      </dsp:txBody>
      <dsp:txXfrm>
        <a:off x="3113594" y="1067957"/>
        <a:ext cx="1417057" cy="1416788"/>
      </dsp:txXfrm>
    </dsp:sp>
    <dsp:sp modelId="{01551AF9-BF4B-4C37-B5A7-852175AEDE92}">
      <dsp:nvSpPr>
        <dsp:cNvPr id="0" name=""/>
        <dsp:cNvSpPr/>
      </dsp:nvSpPr>
      <dsp:spPr>
        <a:xfrm>
          <a:off x="2829731" y="287819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ACA Counters</a:t>
          </a:r>
          <a:endParaRPr lang="en-US" sz="1700" kern="1200" dirty="0">
            <a:latin typeface="Calibri" panose="020F0502020204030204" pitchFamily="34" charset="0"/>
          </a:endParaRP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ACA Reports</a:t>
          </a:r>
          <a:endParaRPr lang="en-US" sz="1700" kern="1200" dirty="0">
            <a:latin typeface="Calibri" panose="020F0502020204030204" pitchFamily="34" charset="0"/>
          </a:endParaRPr>
        </a:p>
      </dsp:txBody>
      <dsp:txXfrm>
        <a:off x="2829731" y="2878194"/>
        <a:ext cx="1983654" cy="1165055"/>
      </dsp:txXfrm>
    </dsp:sp>
    <dsp:sp modelId="{1869196F-56D4-4773-B552-3C4362FA6BCF}">
      <dsp:nvSpPr>
        <dsp:cNvPr id="0" name=""/>
        <dsp:cNvSpPr/>
      </dsp:nvSpPr>
      <dsp:spPr>
        <a:xfrm rot="2700000">
          <a:off x="562335" y="713777"/>
          <a:ext cx="2124775" cy="2124775"/>
        </a:xfrm>
        <a:prstGeom prst="teardrop">
          <a:avLst>
            <a:gd name="adj" fmla="val 1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2F7C8F-C784-45F1-BAF9-1E838D0571C5}">
      <dsp:nvSpPr>
        <dsp:cNvPr id="0" name=""/>
        <dsp:cNvSpPr/>
      </dsp:nvSpPr>
      <dsp:spPr>
        <a:xfrm>
          <a:off x="633461" y="78452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Determine Eligibility</a:t>
          </a:r>
        </a:p>
      </dsp:txBody>
      <dsp:txXfrm>
        <a:off x="917325" y="1067957"/>
        <a:ext cx="1417057" cy="1416788"/>
      </dsp:txXfrm>
    </dsp:sp>
    <dsp:sp modelId="{6A1AAB3C-0F24-4B6D-9217-81FDBF86BE08}">
      <dsp:nvSpPr>
        <dsp:cNvPr id="0" name=""/>
        <dsp:cNvSpPr/>
      </dsp:nvSpPr>
      <dsp:spPr>
        <a:xfrm>
          <a:off x="633461" y="287819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Employee &gt; Payroll &gt; ACA Eligibility</a:t>
          </a:r>
          <a:endParaRPr lang="en-US" sz="1700" kern="1200" dirty="0">
            <a:latin typeface="Calibri" panose="020F0502020204030204" pitchFamily="34" charset="0"/>
          </a:endParaRPr>
        </a:p>
      </dsp:txBody>
      <dsp:txXfrm>
        <a:off x="633461" y="2878194"/>
        <a:ext cx="1983654" cy="11650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C4070-46EF-4DF1-8679-72B7D56B63DC}">
      <dsp:nvSpPr>
        <dsp:cNvPr id="0" name=""/>
        <dsp:cNvSpPr/>
      </dsp:nvSpPr>
      <dsp:spPr>
        <a:xfrm>
          <a:off x="9347290" y="1288237"/>
          <a:ext cx="2125020" cy="2125368"/>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BDA57-7F28-4BA9-9645-DDEDA27AC83B}">
      <dsp:nvSpPr>
        <dsp:cNvPr id="0" name=""/>
        <dsp:cNvSpPr/>
      </dsp:nvSpPr>
      <dsp:spPr>
        <a:xfrm>
          <a:off x="9417408" y="135909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Review &amp; Record</a:t>
          </a:r>
        </a:p>
      </dsp:txBody>
      <dsp:txXfrm>
        <a:off x="9701272" y="1642527"/>
        <a:ext cx="1417057" cy="1416788"/>
      </dsp:txXfrm>
    </dsp:sp>
    <dsp:sp modelId="{43E1F7D4-C50C-47C3-9D27-F25CF3790EB0}">
      <dsp:nvSpPr>
        <dsp:cNvPr id="0" name=""/>
        <dsp:cNvSpPr/>
      </dsp:nvSpPr>
      <dsp:spPr>
        <a:xfrm rot="2700000">
          <a:off x="7150013" y="1288347"/>
          <a:ext cx="2124775" cy="2124775"/>
        </a:xfrm>
        <a:prstGeom prst="teardrop">
          <a:avLst>
            <a:gd name="adj" fmla="val 1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5B26F-99D2-4E81-8539-82B6B21C7A78}">
      <dsp:nvSpPr>
        <dsp:cNvPr id="0" name=""/>
        <dsp:cNvSpPr/>
      </dsp:nvSpPr>
      <dsp:spPr>
        <a:xfrm>
          <a:off x="7222270" y="135909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Record Employee Response</a:t>
          </a:r>
        </a:p>
      </dsp:txBody>
      <dsp:txXfrm>
        <a:off x="7505002" y="1642527"/>
        <a:ext cx="1417057" cy="1416788"/>
      </dsp:txXfrm>
    </dsp:sp>
    <dsp:sp modelId="{3BD83AEA-E36F-4979-8F6C-1243F5932970}">
      <dsp:nvSpPr>
        <dsp:cNvPr id="0" name=""/>
        <dsp:cNvSpPr/>
      </dsp:nvSpPr>
      <dsp:spPr>
        <a:xfrm>
          <a:off x="7222270"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rPr>
            <a:t>Enrollment – Plan choice</a:t>
          </a: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Declination – Reason</a:t>
          </a:r>
          <a:endParaRPr lang="en-US" sz="1700" kern="1200" dirty="0">
            <a:latin typeface="Calibri" panose="020F0502020204030204" pitchFamily="34" charset="0"/>
          </a:endParaRPr>
        </a:p>
      </dsp:txBody>
      <dsp:txXfrm>
        <a:off x="7222270" y="3452764"/>
        <a:ext cx="1983654" cy="1165055"/>
      </dsp:txXfrm>
    </dsp:sp>
    <dsp:sp modelId="{F30CDA23-07C9-4E26-B818-3D2BC69C92D6}">
      <dsp:nvSpPr>
        <dsp:cNvPr id="0" name=""/>
        <dsp:cNvSpPr/>
      </dsp:nvSpPr>
      <dsp:spPr>
        <a:xfrm rot="2700000">
          <a:off x="4954874" y="1288347"/>
          <a:ext cx="2124775" cy="2124775"/>
        </a:xfrm>
        <a:prstGeom prst="teardrop">
          <a:avLst>
            <a:gd name="adj" fmla="val 1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28F37D-371C-40D4-9CA1-EAC744D8D61C}">
      <dsp:nvSpPr>
        <dsp:cNvPr id="0" name=""/>
        <dsp:cNvSpPr/>
      </dsp:nvSpPr>
      <dsp:spPr>
        <a:xfrm>
          <a:off x="5026000" y="135909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rPr>
            <a:t>Make </a:t>
          </a:r>
          <a:r>
            <a:rPr lang="en-US" sz="2400" kern="1200" dirty="0">
              <a:latin typeface="Calibri" panose="020F0502020204030204" pitchFamily="34" charset="0"/>
            </a:rPr>
            <a:t>Offer</a:t>
          </a:r>
        </a:p>
      </dsp:txBody>
      <dsp:txXfrm>
        <a:off x="5308733" y="1642527"/>
        <a:ext cx="1417057" cy="1416788"/>
      </dsp:txXfrm>
    </dsp:sp>
    <dsp:sp modelId="{8400FC2D-C993-40FB-A37E-10F636A99AF0}">
      <dsp:nvSpPr>
        <dsp:cNvPr id="0" name=""/>
        <dsp:cNvSpPr/>
      </dsp:nvSpPr>
      <dsp:spPr>
        <a:xfrm>
          <a:off x="5026000"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Benefit Package</a:t>
          </a:r>
          <a:endParaRPr lang="en-US" sz="1700" kern="1200" dirty="0">
            <a:latin typeface="Calibri" panose="020F0502020204030204" pitchFamily="34" charset="0"/>
          </a:endParaRP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Benefit Offer Date</a:t>
          </a:r>
          <a:endParaRPr lang="en-US" sz="1700" kern="1200" dirty="0">
            <a:latin typeface="Calibri" panose="020F0502020204030204" pitchFamily="34" charset="0"/>
          </a:endParaRPr>
        </a:p>
      </dsp:txBody>
      <dsp:txXfrm>
        <a:off x="5026000" y="3452764"/>
        <a:ext cx="1983654" cy="1165055"/>
      </dsp:txXfrm>
    </dsp:sp>
    <dsp:sp modelId="{AB076769-EFB5-4C5B-ABA7-753C3437BB3F}">
      <dsp:nvSpPr>
        <dsp:cNvPr id="0" name=""/>
        <dsp:cNvSpPr/>
      </dsp:nvSpPr>
      <dsp:spPr>
        <a:xfrm rot="2700000">
          <a:off x="2758605" y="1288347"/>
          <a:ext cx="2124775" cy="2124775"/>
        </a:xfrm>
        <a:prstGeom prst="teardrop">
          <a:avLst>
            <a:gd name="adj" fmla="val 1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E69093-F005-46D6-B912-F1DE0F53000C}">
      <dsp:nvSpPr>
        <dsp:cNvPr id="0" name=""/>
        <dsp:cNvSpPr/>
      </dsp:nvSpPr>
      <dsp:spPr>
        <a:xfrm>
          <a:off x="2829731" y="1359095"/>
          <a:ext cx="1983654" cy="1983652"/>
        </a:xfrm>
        <a:prstGeom prst="ellipse">
          <a:avLst/>
        </a:pr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Track Eligibility</a:t>
          </a:r>
        </a:p>
      </dsp:txBody>
      <dsp:txXfrm>
        <a:off x="3113594" y="1642527"/>
        <a:ext cx="1417057" cy="1416788"/>
      </dsp:txXfrm>
    </dsp:sp>
    <dsp:sp modelId="{01551AF9-BF4B-4C37-B5A7-852175AEDE92}">
      <dsp:nvSpPr>
        <dsp:cNvPr id="0" name=""/>
        <dsp:cNvSpPr/>
      </dsp:nvSpPr>
      <dsp:spPr>
        <a:xfrm>
          <a:off x="2829731"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ACA Counters</a:t>
          </a:r>
          <a:endParaRPr lang="en-US" sz="1700" kern="1200" dirty="0">
            <a:latin typeface="Calibri" panose="020F0502020204030204" pitchFamily="34" charset="0"/>
          </a:endParaRP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ACA Reports</a:t>
          </a:r>
          <a:endParaRPr lang="en-US" sz="1700" kern="1200" dirty="0">
            <a:latin typeface="Calibri" panose="020F0502020204030204" pitchFamily="34" charset="0"/>
          </a:endParaRPr>
        </a:p>
      </dsp:txBody>
      <dsp:txXfrm>
        <a:off x="2829731" y="3452764"/>
        <a:ext cx="1983654" cy="1165055"/>
      </dsp:txXfrm>
    </dsp:sp>
    <dsp:sp modelId="{1869196F-56D4-4773-B552-3C4362FA6BCF}">
      <dsp:nvSpPr>
        <dsp:cNvPr id="0" name=""/>
        <dsp:cNvSpPr/>
      </dsp:nvSpPr>
      <dsp:spPr>
        <a:xfrm rot="2700000">
          <a:off x="562335" y="1288347"/>
          <a:ext cx="2124775" cy="2124775"/>
        </a:xfrm>
        <a:prstGeom prst="teardrop">
          <a:avLst>
            <a:gd name="adj" fmla="val 100000"/>
          </a:avLst>
        </a:prstGeom>
        <a:solidFill>
          <a:schemeClr val="tx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2F7C8F-C784-45F1-BAF9-1E838D0571C5}">
      <dsp:nvSpPr>
        <dsp:cNvPr id="0" name=""/>
        <dsp:cNvSpPr/>
      </dsp:nvSpPr>
      <dsp:spPr>
        <a:xfrm>
          <a:off x="633461" y="1359095"/>
          <a:ext cx="1983654" cy="1983652"/>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rPr>
            <a:t>Determine Eligibility</a:t>
          </a:r>
        </a:p>
      </dsp:txBody>
      <dsp:txXfrm>
        <a:off x="917325" y="1642527"/>
        <a:ext cx="1417057" cy="1416788"/>
      </dsp:txXfrm>
    </dsp:sp>
    <dsp:sp modelId="{6A1AAB3C-0F24-4B6D-9217-81FDBF86BE08}">
      <dsp:nvSpPr>
        <dsp:cNvPr id="0" name=""/>
        <dsp:cNvSpPr/>
      </dsp:nvSpPr>
      <dsp:spPr>
        <a:xfrm>
          <a:off x="633461" y="3452764"/>
          <a:ext cx="1983654" cy="116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rPr>
            <a:t>Employee &gt; Payroll &gt; ACA Eligibility</a:t>
          </a:r>
          <a:endParaRPr lang="en-US" sz="1700" kern="1200" dirty="0">
            <a:latin typeface="Calibri" panose="020F0502020204030204" pitchFamily="34" charset="0"/>
          </a:endParaRPr>
        </a:p>
      </dsp:txBody>
      <dsp:txXfrm>
        <a:off x="633461" y="3452764"/>
        <a:ext cx="1983654" cy="11650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280D0-8D02-4E50-873A-F895EBA74CFB}">
      <dsp:nvSpPr>
        <dsp:cNvPr id="0" name=""/>
        <dsp:cNvSpPr/>
      </dsp:nvSpPr>
      <dsp:spPr>
        <a:xfrm>
          <a:off x="3286" y="79111"/>
          <a:ext cx="3203971" cy="6624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3">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Yes</a:t>
          </a:r>
        </a:p>
      </dsp:txBody>
      <dsp:txXfrm>
        <a:off x="3286" y="79111"/>
        <a:ext cx="3203971" cy="662400"/>
      </dsp:txXfrm>
    </dsp:sp>
    <dsp:sp modelId="{7BDDB549-7414-4CE8-B354-52A86C9F0683}">
      <dsp:nvSpPr>
        <dsp:cNvPr id="0" name=""/>
        <dsp:cNvSpPr/>
      </dsp:nvSpPr>
      <dsp:spPr>
        <a:xfrm>
          <a:off x="3286" y="741511"/>
          <a:ext cx="3203971" cy="2663507"/>
        </a:xfrm>
        <a:prstGeom prst="rect">
          <a:avLst/>
        </a:prstGeom>
        <a:noFill/>
        <a:ln w="6350" cap="flat" cmpd="sng" algn="ctr">
          <a:solidFill>
            <a:schemeClr val="tx2">
              <a:alpha val="9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Full Time</a:t>
          </a:r>
        </a:p>
        <a:p>
          <a:pPr marL="228600" lvl="1" indent="-228600" algn="l" defTabSz="1022350">
            <a:lnSpc>
              <a:spcPct val="90000"/>
            </a:lnSpc>
            <a:spcBef>
              <a:spcPct val="0"/>
            </a:spcBef>
            <a:spcAft>
              <a:spcPct val="15000"/>
            </a:spcAft>
            <a:buChar char="•"/>
          </a:pPr>
          <a:r>
            <a:rPr lang="en-US" sz="2300" kern="1200" dirty="0"/>
            <a:t>30+ hours per week</a:t>
          </a:r>
        </a:p>
        <a:p>
          <a:pPr marL="228600" lvl="1" indent="-228600" algn="l" defTabSz="1022350">
            <a:lnSpc>
              <a:spcPct val="90000"/>
            </a:lnSpc>
            <a:spcBef>
              <a:spcPct val="0"/>
            </a:spcBef>
            <a:spcAft>
              <a:spcPct val="15000"/>
            </a:spcAft>
            <a:buChar char="•"/>
          </a:pPr>
          <a:r>
            <a:rPr lang="en-US" sz="2300" kern="1200" dirty="0"/>
            <a:t>Will receive 1095-C*</a:t>
          </a:r>
        </a:p>
      </dsp:txBody>
      <dsp:txXfrm>
        <a:off x="3286" y="741511"/>
        <a:ext cx="3203971" cy="2663507"/>
      </dsp:txXfrm>
    </dsp:sp>
    <dsp:sp modelId="{E800D6C8-F900-40FD-96AA-DB165B745F45}">
      <dsp:nvSpPr>
        <dsp:cNvPr id="0" name=""/>
        <dsp:cNvSpPr/>
      </dsp:nvSpPr>
      <dsp:spPr>
        <a:xfrm>
          <a:off x="3655814" y="79111"/>
          <a:ext cx="3203971" cy="6624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3">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No</a:t>
          </a:r>
        </a:p>
      </dsp:txBody>
      <dsp:txXfrm>
        <a:off x="3655814" y="79111"/>
        <a:ext cx="3203971" cy="662400"/>
      </dsp:txXfrm>
    </dsp:sp>
    <dsp:sp modelId="{BD92776E-355D-4DDF-AAE3-0C4AD0B2044F}">
      <dsp:nvSpPr>
        <dsp:cNvPr id="0" name=""/>
        <dsp:cNvSpPr/>
      </dsp:nvSpPr>
      <dsp:spPr>
        <a:xfrm>
          <a:off x="3655814" y="741511"/>
          <a:ext cx="3203971" cy="2663507"/>
        </a:xfrm>
        <a:prstGeom prst="rect">
          <a:avLst/>
        </a:prstGeom>
        <a:noFill/>
        <a:ln w="6350" cap="flat" cmpd="sng" algn="ctr">
          <a:solidFill>
            <a:schemeClr val="tx2">
              <a:alpha val="9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Part Time</a:t>
          </a:r>
        </a:p>
        <a:p>
          <a:pPr marL="228600" lvl="1" indent="-228600" algn="l" defTabSz="1022350">
            <a:lnSpc>
              <a:spcPct val="90000"/>
            </a:lnSpc>
            <a:spcBef>
              <a:spcPct val="0"/>
            </a:spcBef>
            <a:spcAft>
              <a:spcPct val="15000"/>
            </a:spcAft>
            <a:buChar char="•"/>
          </a:pPr>
          <a:r>
            <a:rPr lang="en-US" sz="2300" kern="1200" dirty="0"/>
            <a:t>Variable Hour</a:t>
          </a:r>
        </a:p>
        <a:p>
          <a:pPr marL="228600" lvl="1" indent="-228600" algn="l" defTabSz="1022350">
            <a:lnSpc>
              <a:spcPct val="90000"/>
            </a:lnSpc>
            <a:spcBef>
              <a:spcPct val="0"/>
            </a:spcBef>
            <a:spcAft>
              <a:spcPct val="15000"/>
            </a:spcAft>
            <a:buChar char="•"/>
          </a:pPr>
          <a:r>
            <a:rPr lang="en-US" sz="2300" kern="1200" dirty="0"/>
            <a:t>Seasonal</a:t>
          </a:r>
        </a:p>
        <a:p>
          <a:pPr marL="228600" lvl="1" indent="-228600" algn="l" defTabSz="1022350">
            <a:lnSpc>
              <a:spcPct val="90000"/>
            </a:lnSpc>
            <a:spcBef>
              <a:spcPct val="0"/>
            </a:spcBef>
            <a:spcAft>
              <a:spcPct val="15000"/>
            </a:spcAft>
            <a:buChar char="•"/>
          </a:pPr>
          <a:r>
            <a:rPr lang="en-US" sz="2300" kern="1200" dirty="0"/>
            <a:t>System will measure to determine eligibility</a:t>
          </a:r>
        </a:p>
      </dsp:txBody>
      <dsp:txXfrm>
        <a:off x="3655814" y="741511"/>
        <a:ext cx="3203971" cy="2663507"/>
      </dsp:txXfrm>
    </dsp:sp>
    <dsp:sp modelId="{2C757E44-9978-4C3C-9979-FCAAC063B8B4}">
      <dsp:nvSpPr>
        <dsp:cNvPr id="0" name=""/>
        <dsp:cNvSpPr/>
      </dsp:nvSpPr>
      <dsp:spPr>
        <a:xfrm>
          <a:off x="7308342" y="79111"/>
          <a:ext cx="3203971" cy="6624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3">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Undetermined</a:t>
          </a:r>
        </a:p>
      </dsp:txBody>
      <dsp:txXfrm>
        <a:off x="7308342" y="79111"/>
        <a:ext cx="3203971" cy="662400"/>
      </dsp:txXfrm>
    </dsp:sp>
    <dsp:sp modelId="{67B88CB2-A00F-48F2-9E5F-CB942441CA4A}">
      <dsp:nvSpPr>
        <dsp:cNvPr id="0" name=""/>
        <dsp:cNvSpPr/>
      </dsp:nvSpPr>
      <dsp:spPr>
        <a:xfrm>
          <a:off x="7308342" y="741511"/>
          <a:ext cx="3203971" cy="2663507"/>
        </a:xfrm>
        <a:prstGeom prst="rect">
          <a:avLst/>
        </a:prstGeom>
        <a:noFill/>
        <a:ln w="6350" cap="flat" cmpd="sng" algn="ctr">
          <a:solidFill>
            <a:schemeClr val="tx2">
              <a:alpha val="9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New employee default</a:t>
          </a:r>
        </a:p>
        <a:p>
          <a:pPr marL="228600" lvl="1" indent="-228600" algn="l" defTabSz="1022350">
            <a:lnSpc>
              <a:spcPct val="90000"/>
            </a:lnSpc>
            <a:spcBef>
              <a:spcPct val="0"/>
            </a:spcBef>
            <a:spcAft>
              <a:spcPct val="15000"/>
            </a:spcAft>
            <a:buChar char="•"/>
          </a:pPr>
          <a:r>
            <a:rPr lang="en-US" sz="2300" kern="1200" dirty="0"/>
            <a:t>Applicant</a:t>
          </a:r>
        </a:p>
        <a:p>
          <a:pPr marL="228600" lvl="1" indent="-228600" algn="l" defTabSz="1022350">
            <a:lnSpc>
              <a:spcPct val="90000"/>
            </a:lnSpc>
            <a:spcBef>
              <a:spcPct val="0"/>
            </a:spcBef>
            <a:spcAft>
              <a:spcPct val="15000"/>
            </a:spcAft>
            <a:buChar char="•"/>
          </a:pPr>
          <a:r>
            <a:rPr lang="en-US" sz="2300" kern="1200" dirty="0"/>
            <a:t>Employee reached qualifying break-in-service</a:t>
          </a:r>
        </a:p>
      </dsp:txBody>
      <dsp:txXfrm>
        <a:off x="7308342" y="741511"/>
        <a:ext cx="3203971" cy="266350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2B97C-DFD1-424F-93E9-C85D45D427E6}"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41EF9-A8CC-48F4-B720-31F437DEB107}" type="slidenum">
              <a:rPr lang="en-US" smtClean="0"/>
              <a:t>‹#›</a:t>
            </a:fld>
            <a:endParaRPr lang="en-US"/>
          </a:p>
        </p:txBody>
      </p:sp>
    </p:spTree>
    <p:extLst>
      <p:ext uri="{BB962C8B-B14F-4D97-AF65-F5344CB8AC3E}">
        <p14:creationId xmlns:p14="http://schemas.microsoft.com/office/powerpoint/2010/main" val="501459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Lauren Hoen – I am a Sr Product Trainer - I’ve been with Avionte for 6 years and I have a background in staffing.</a:t>
            </a:r>
          </a:p>
          <a:p>
            <a:endParaRPr lang="en-US" dirty="0"/>
          </a:p>
          <a:p>
            <a:r>
              <a:rPr lang="en-US" dirty="0"/>
              <a:t>Also on today’s call, Becky Fox (another Sr Product Trainer) and Jennifer Saunders (a compliance analyst) are joining to help answer any questions you may have. Please use the Chat or Q &amp; A boxes to ask questions throughout the session and they will post responses. </a:t>
            </a:r>
          </a:p>
          <a:p>
            <a:endParaRPr lang="en-US" dirty="0"/>
          </a:p>
        </p:txBody>
      </p:sp>
      <p:sp>
        <p:nvSpPr>
          <p:cNvPr id="4" name="Slide Number Placeholder 3"/>
          <p:cNvSpPr>
            <a:spLocks noGrp="1"/>
          </p:cNvSpPr>
          <p:nvPr>
            <p:ph type="sldNum" sz="quarter" idx="5"/>
          </p:nvPr>
        </p:nvSpPr>
        <p:spPr/>
        <p:txBody>
          <a:bodyPr/>
          <a:lstStyle/>
          <a:p>
            <a:fld id="{AFB13ADF-E786-44EB-B903-68C320F1E230}" type="slidenum">
              <a:rPr lang="en-US" smtClean="0"/>
              <a:t>2</a:t>
            </a:fld>
            <a:endParaRPr lang="en-US"/>
          </a:p>
        </p:txBody>
      </p:sp>
    </p:spTree>
    <p:extLst>
      <p:ext uri="{BB962C8B-B14F-4D97-AF65-F5344CB8AC3E}">
        <p14:creationId xmlns:p14="http://schemas.microsoft.com/office/powerpoint/2010/main" val="397759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a:t>
            </a:r>
            <a:r>
              <a:rPr lang="en-US" baseline="0" dirty="0"/>
              <a:t> yourself “did anything change from my insurance offering has changed from last year?”</a:t>
            </a:r>
          </a:p>
          <a:p>
            <a:pPr marL="171450" indent="-171450">
              <a:buFont typeface="Arial" panose="020B0604020202020204" pitchFamily="34" charset="0"/>
              <a:buChar char="•"/>
            </a:pPr>
            <a:r>
              <a:rPr lang="en-US" baseline="0" dirty="0"/>
              <a:t>If anything has changed – even just the monthly contribution amount – you will want to set up a new plan </a:t>
            </a:r>
            <a:endParaRPr lang="en-US" dirty="0"/>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11</a:t>
            </a:fld>
            <a:endParaRPr lang="en-US"/>
          </a:p>
        </p:txBody>
      </p:sp>
    </p:spTree>
    <p:extLst>
      <p:ext uri="{BB962C8B-B14F-4D97-AF65-F5344CB8AC3E}">
        <p14:creationId xmlns:p14="http://schemas.microsoft.com/office/powerpoint/2010/main" val="2434282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and</a:t>
            </a:r>
            <a:r>
              <a:rPr lang="en-US" baseline="0" dirty="0"/>
              <a:t> last offered date = typically a year span, different from open enrollment period and usually longer than open enrollment period</a:t>
            </a:r>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12</a:t>
            </a:fld>
            <a:endParaRPr lang="en-US"/>
          </a:p>
        </p:txBody>
      </p:sp>
    </p:spTree>
    <p:extLst>
      <p:ext uri="{BB962C8B-B14F-4D97-AF65-F5344CB8AC3E}">
        <p14:creationId xmlns:p14="http://schemas.microsoft.com/office/powerpoint/2010/main" val="974864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plans</a:t>
            </a:r>
            <a:r>
              <a:rPr lang="en-US" baseline="0" dirty="0"/>
              <a:t> are offered at the same time to an EE, bundle those plans under one benefit package</a:t>
            </a:r>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13</a:t>
            </a:fld>
            <a:endParaRPr lang="en-US"/>
          </a:p>
        </p:txBody>
      </p:sp>
    </p:spTree>
    <p:extLst>
      <p:ext uri="{BB962C8B-B14F-4D97-AF65-F5344CB8AC3E}">
        <p14:creationId xmlns:p14="http://schemas.microsoft.com/office/powerpoint/2010/main" val="1216373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time Companion is set up, you will import employee data – reimport is used for any time after that.  You can review errors at any time.</a:t>
            </a:r>
          </a:p>
          <a:p>
            <a:r>
              <a:rPr lang="en-US" dirty="0"/>
              <a:t>Import benefit data – clicking this finalizes the companion the first time around starting the back end jobs that will run – notice Report prep tab to the far right will be greyed out and no employees </a:t>
            </a:r>
            <a:r>
              <a:rPr lang="en-US" dirty="0" err="1"/>
              <a:t>hsoe</a:t>
            </a:r>
            <a:r>
              <a:rPr lang="en-US" dirty="0"/>
              <a:t> until this step is completed.</a:t>
            </a:r>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15</a:t>
            </a:fld>
            <a:endParaRPr lang="en-US"/>
          </a:p>
        </p:txBody>
      </p:sp>
    </p:spTree>
    <p:extLst>
      <p:ext uri="{BB962C8B-B14F-4D97-AF65-F5344CB8AC3E}">
        <p14:creationId xmlns:p14="http://schemas.microsoft.com/office/powerpoint/2010/main" val="2887924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57B7-A259-47A8-9D3E-FB8C05507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109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Questions to ask yourself…..</a:t>
            </a:r>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17</a:t>
            </a:fld>
            <a:endParaRPr lang="en-US"/>
          </a:p>
        </p:txBody>
      </p:sp>
    </p:spTree>
    <p:extLst>
      <p:ext uri="{BB962C8B-B14F-4D97-AF65-F5344CB8AC3E}">
        <p14:creationId xmlns:p14="http://schemas.microsoft.com/office/powerpoint/2010/main" val="2398789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process</a:t>
            </a:r>
            <a:r>
              <a:rPr lang="en-US" baseline="0" dirty="0"/>
              <a:t> will allow a user to SEE ACA Eligibility information, not having the ability to change ACA Eligibility</a:t>
            </a:r>
          </a:p>
          <a:p>
            <a:endParaRPr lang="en-US" baseline="0" dirty="0"/>
          </a:p>
          <a:p>
            <a:r>
              <a:rPr lang="en-US" baseline="0" dirty="0"/>
              <a:t>Give access and SAVE.</a:t>
            </a:r>
            <a:endParaRPr lang="en-US" dirty="0"/>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18</a:t>
            </a:fld>
            <a:endParaRPr lang="en-US"/>
          </a:p>
        </p:txBody>
      </p:sp>
    </p:spTree>
    <p:extLst>
      <p:ext uri="{BB962C8B-B14F-4D97-AF65-F5344CB8AC3E}">
        <p14:creationId xmlns:p14="http://schemas.microsoft.com/office/powerpoint/2010/main" val="3657718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Gives access to flip that ACA eligibility under Employee record.</a:t>
            </a:r>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19</a:t>
            </a:fld>
            <a:endParaRPr lang="en-US"/>
          </a:p>
        </p:txBody>
      </p:sp>
    </p:spTree>
    <p:extLst>
      <p:ext uri="{BB962C8B-B14F-4D97-AF65-F5344CB8AC3E}">
        <p14:creationId xmlns:p14="http://schemas.microsoft.com/office/powerpoint/2010/main" val="1463092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you see both options, if you want to use this setting, you’ll want to make sure the Time Entry option is the one that is activated. Simply check the ‘Active’ box to enable this feature.</a:t>
            </a:r>
          </a:p>
        </p:txBody>
      </p:sp>
      <p:sp>
        <p:nvSpPr>
          <p:cNvPr id="4" name="Slide Number Placeholder 3"/>
          <p:cNvSpPr>
            <a:spLocks noGrp="1"/>
          </p:cNvSpPr>
          <p:nvPr>
            <p:ph type="sldNum" sz="quarter" idx="5"/>
          </p:nvPr>
        </p:nvSpPr>
        <p:spPr/>
        <p:txBody>
          <a:bodyPr/>
          <a:lstStyle/>
          <a:p>
            <a:fld id="{93D41EF9-A8CC-48F4-B720-31F437DEB107}" type="slidenum">
              <a:rPr lang="en-US" smtClean="0"/>
              <a:t>20</a:t>
            </a:fld>
            <a:endParaRPr lang="en-US"/>
          </a:p>
        </p:txBody>
      </p:sp>
    </p:spTree>
    <p:extLst>
      <p:ext uri="{BB962C8B-B14F-4D97-AF65-F5344CB8AC3E}">
        <p14:creationId xmlns:p14="http://schemas.microsoft.com/office/powerpoint/2010/main" val="2943137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IncludeInACAHours</a:t>
            </a:r>
            <a:r>
              <a:rPr lang="en-US" dirty="0"/>
              <a:t>:</a:t>
            </a:r>
            <a:r>
              <a:rPr lang="en-US" baseline="0" dirty="0"/>
              <a:t> Can filter your options by what is already preset by using the drop down, if you want to add transaction types to be included in calculating ACA Hours change that value from False </a:t>
            </a:r>
            <a:r>
              <a:rPr lang="en-US" baseline="0" dirty="0">
                <a:sym typeface="Wingdings" panose="05000000000000000000" pitchFamily="2" charset="2"/>
              </a:rPr>
              <a:t> True. If you do not want a transaction type to go towards ACA hours change from True  False</a:t>
            </a:r>
          </a:p>
          <a:p>
            <a:endParaRPr lang="en-US" baseline="0" dirty="0">
              <a:sym typeface="Wingdings" panose="05000000000000000000" pitchFamily="2" charset="2"/>
            </a:endParaRPr>
          </a:p>
          <a:p>
            <a:r>
              <a:rPr lang="en-US" dirty="0" err="1"/>
              <a:t>UnitsToHoursMultiplier</a:t>
            </a:r>
            <a:r>
              <a:rPr lang="en-US" dirty="0"/>
              <a:t>:</a:t>
            </a:r>
            <a:r>
              <a:rPr lang="en-US" baseline="0" dirty="0"/>
              <a:t> This column will depend on how you want hours to be calculated. BEST PRACTICE: Salary </a:t>
            </a:r>
            <a:r>
              <a:rPr lang="en-US" baseline="0" dirty="0" err="1"/>
              <a:t>paycodes</a:t>
            </a:r>
            <a:r>
              <a:rPr lang="en-US" baseline="0" dirty="0"/>
              <a:t> should have a </a:t>
            </a:r>
            <a:r>
              <a:rPr lang="en-US" baseline="0" dirty="0" err="1"/>
              <a:t>unitstohoursmultiplier</a:t>
            </a:r>
            <a:r>
              <a:rPr lang="en-US" baseline="0" dirty="0"/>
              <a:t> of 40 so when you enter in a pay unit of 1 in time entry the system will calculate 40 hours for that salaried employee when that transaction type is used on an order. Reg, OT, DT </a:t>
            </a:r>
            <a:r>
              <a:rPr lang="en-US" baseline="0" dirty="0" err="1"/>
              <a:t>etc</a:t>
            </a:r>
            <a:r>
              <a:rPr lang="en-US" baseline="0" dirty="0"/>
              <a:t> those should be set to 1 so in Time Entry you can enter in the total amount of hours that employee worked and it will calculate the total accordingly. If set to 0 hours will calculate to 0</a:t>
            </a:r>
            <a:endParaRPr lang="en-US" dirty="0"/>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21</a:t>
            </a:fld>
            <a:endParaRPr lang="en-US"/>
          </a:p>
        </p:txBody>
      </p:sp>
    </p:spTree>
    <p:extLst>
      <p:ext uri="{BB962C8B-B14F-4D97-AF65-F5344CB8AC3E}">
        <p14:creationId xmlns:p14="http://schemas.microsoft.com/office/powerpoint/2010/main" val="1069324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a:t>
            </a:r>
          </a:p>
        </p:txBody>
      </p:sp>
      <p:sp>
        <p:nvSpPr>
          <p:cNvPr id="4" name="Slide Number Placeholder 3"/>
          <p:cNvSpPr>
            <a:spLocks noGrp="1"/>
          </p:cNvSpPr>
          <p:nvPr>
            <p:ph type="sldNum" sz="quarter" idx="5"/>
          </p:nvPr>
        </p:nvSpPr>
        <p:spPr/>
        <p:txBody>
          <a:bodyPr/>
          <a:lstStyle/>
          <a:p>
            <a:fld id="{93D41EF9-A8CC-48F4-B720-31F437DEB107}" type="slidenum">
              <a:rPr lang="en-US" smtClean="0"/>
              <a:t>3</a:t>
            </a:fld>
            <a:endParaRPr lang="en-US"/>
          </a:p>
        </p:txBody>
      </p:sp>
    </p:spTree>
    <p:extLst>
      <p:ext uri="{BB962C8B-B14F-4D97-AF65-F5344CB8AC3E}">
        <p14:creationId xmlns:p14="http://schemas.microsoft.com/office/powerpoint/2010/main" val="811943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these are active, Go to Start page and in shortcuts click on View </a:t>
            </a:r>
            <a:r>
              <a:rPr lang="en-US" dirty="0" err="1"/>
              <a:t>Counterlist</a:t>
            </a:r>
            <a:r>
              <a:rPr lang="en-US" dirty="0"/>
              <a:t> and check mark those choose the counters.</a:t>
            </a:r>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22</a:t>
            </a:fld>
            <a:endParaRPr lang="en-US"/>
          </a:p>
        </p:txBody>
      </p:sp>
    </p:spTree>
    <p:extLst>
      <p:ext uri="{BB962C8B-B14F-4D97-AF65-F5344CB8AC3E}">
        <p14:creationId xmlns:p14="http://schemas.microsoft.com/office/powerpoint/2010/main" val="3077421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57B7-A259-47A8-9D3E-FB8C05507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02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Super important because you</a:t>
            </a:r>
            <a:r>
              <a:rPr lang="en-US" baseline="0" dirty="0"/>
              <a:t> want to make sure the 1095 is offered to the correct employees </a:t>
            </a:r>
            <a:endParaRPr lang="en-US" dirty="0"/>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25</a:t>
            </a:fld>
            <a:endParaRPr lang="en-US"/>
          </a:p>
        </p:txBody>
      </p:sp>
    </p:spTree>
    <p:extLst>
      <p:ext uri="{BB962C8B-B14F-4D97-AF65-F5344CB8AC3E}">
        <p14:creationId xmlns:p14="http://schemas.microsoft.com/office/powerpoint/2010/main" val="1097826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Dropdown:</a:t>
            </a:r>
            <a:r>
              <a:rPr lang="en-US" baseline="0" dirty="0"/>
              <a:t> This is referring to whether the EE is ACA Full Time, not whether or not you offer insurance to the EE </a:t>
            </a:r>
          </a:p>
          <a:p>
            <a:endParaRPr lang="en-US" baseline="0" dirty="0"/>
          </a:p>
          <a:p>
            <a:endParaRPr lang="en-US" baseline="0" dirty="0"/>
          </a:p>
          <a:p>
            <a:r>
              <a:rPr lang="en-US" baseline="0" dirty="0"/>
              <a:t>Measurement period is completed when EE hits last day of the period or a qualifying break in service </a:t>
            </a:r>
          </a:p>
          <a:p>
            <a:endParaRPr lang="en-US" baseline="0" dirty="0"/>
          </a:p>
          <a:p>
            <a:r>
              <a:rPr lang="en-US" baseline="0" dirty="0"/>
              <a:t>Can lock down permission to edit the determination </a:t>
            </a:r>
          </a:p>
          <a:p>
            <a:endParaRPr lang="en-US" baseline="0" dirty="0"/>
          </a:p>
          <a:p>
            <a:r>
              <a:rPr lang="en-US" baseline="0" dirty="0"/>
              <a:t>System collects this information for you in the table below and it shows a line item for each completed measurement period </a:t>
            </a:r>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26</a:t>
            </a:fld>
            <a:endParaRPr lang="en-US"/>
          </a:p>
        </p:txBody>
      </p:sp>
    </p:spTree>
    <p:extLst>
      <p:ext uri="{BB962C8B-B14F-4D97-AF65-F5344CB8AC3E}">
        <p14:creationId xmlns:p14="http://schemas.microsoft.com/office/powerpoint/2010/main" val="3024769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practice</a:t>
            </a:r>
            <a:r>
              <a:rPr lang="en-US" baseline="0" dirty="0"/>
              <a:t> is  to change dropdown to yes or leave undetermined as soon as they are hired or placed on assignment </a:t>
            </a:r>
          </a:p>
          <a:p>
            <a:endParaRPr lang="en-US" baseline="0" dirty="0"/>
          </a:p>
          <a:p>
            <a:r>
              <a:rPr lang="en-US" baseline="0" dirty="0"/>
              <a:t>If set to No and they hit the ACA full time hours, the system will automatically flip status from no to yes </a:t>
            </a:r>
          </a:p>
          <a:p>
            <a:endParaRPr lang="en-US" baseline="0" dirty="0"/>
          </a:p>
          <a:p>
            <a:r>
              <a:rPr lang="en-US" baseline="0" dirty="0"/>
              <a:t>If set to Yes, a 1095 will be produced for the employee </a:t>
            </a:r>
          </a:p>
          <a:p>
            <a:endParaRPr lang="en-US" baseline="0" dirty="0"/>
          </a:p>
          <a:p>
            <a:r>
              <a:rPr lang="en-US" baseline="0" dirty="0"/>
              <a:t>* Other conditions:</a:t>
            </a:r>
          </a:p>
          <a:p>
            <a:pPr marL="628650" lvl="1" indent="-171450">
              <a:buFont typeface="Arial" panose="020B0604020202020204" pitchFamily="34" charset="0"/>
              <a:buChar char="•"/>
            </a:pPr>
            <a:r>
              <a:rPr lang="en-US" baseline="0" dirty="0"/>
              <a:t>EE W2 Status </a:t>
            </a:r>
          </a:p>
          <a:p>
            <a:pPr marL="628650" lvl="1" indent="-171450">
              <a:buFont typeface="Arial" panose="020B0604020202020204" pitchFamily="34" charset="0"/>
              <a:buChar char="•"/>
            </a:pPr>
            <a:r>
              <a:rPr lang="en-US" baseline="0" dirty="0"/>
              <a:t>EE Paychecks</a:t>
            </a:r>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27</a:t>
            </a:fld>
            <a:endParaRPr lang="en-US"/>
          </a:p>
        </p:txBody>
      </p:sp>
    </p:spTree>
    <p:extLst>
      <p:ext uri="{BB962C8B-B14F-4D97-AF65-F5344CB8AC3E}">
        <p14:creationId xmlns:p14="http://schemas.microsoft.com/office/powerpoint/2010/main" val="523254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28</a:t>
            </a:fld>
            <a:endParaRPr lang="en-US"/>
          </a:p>
        </p:txBody>
      </p:sp>
    </p:spTree>
    <p:extLst>
      <p:ext uri="{BB962C8B-B14F-4D97-AF65-F5344CB8AC3E}">
        <p14:creationId xmlns:p14="http://schemas.microsoft.com/office/powerpoint/2010/main" val="2032277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counters</a:t>
            </a:r>
          </a:p>
          <a:p>
            <a:pPr algn="l"/>
            <a:endParaRPr lang="en-US" b="0" i="0" dirty="0">
              <a:solidFill>
                <a:srgbClr val="4F4F4F"/>
              </a:solidFill>
              <a:effectLst/>
              <a:latin typeface="Helvetica" panose="020B0604020202020204" pitchFamily="34" charset="0"/>
            </a:endParaRPr>
          </a:p>
          <a:p>
            <a:pPr marL="228600" indent="-228600" algn="l">
              <a:buAutoNum type="arabicPeriod"/>
            </a:pPr>
            <a:r>
              <a:rPr lang="en-US" b="0" i="0" dirty="0">
                <a:solidFill>
                  <a:srgbClr val="4F4F4F"/>
                </a:solidFill>
                <a:effectLst/>
                <a:latin typeface="Helvetica" panose="020B0604020202020204" pitchFamily="34" charset="0"/>
              </a:rPr>
              <a:t>ACA End Active Deduction/Contribution - Displays a list of Employees who do not have any active assignments or future assignments but have active healthcare-related Deductions or Contributions with no End Date.</a:t>
            </a:r>
          </a:p>
          <a:p>
            <a:pPr marL="0" indent="0" algn="l">
              <a:buNone/>
            </a:pPr>
            <a:r>
              <a:rPr lang="en-US" b="0" i="0" dirty="0">
                <a:solidFill>
                  <a:srgbClr val="4F4F4F"/>
                </a:solidFill>
                <a:effectLst/>
                <a:latin typeface="Helvetica" panose="020B0604020202020204" pitchFamily="34" charset="0"/>
              </a:rPr>
              <a:t>2.  ACA End Active Offer - Counts any employee who has an ACA eligibility status of "undetermined" and that do not have an open assignment but have an active offer (both enrollments and declinations) in the ACA Companion.</a:t>
            </a:r>
          </a:p>
          <a:p>
            <a:pPr marL="228600" indent="-228600" algn="l">
              <a:buAutoNum type="arabicPeriod" startAt="3"/>
            </a:pPr>
            <a:endParaRPr lang="en-US" b="0" i="0" dirty="0">
              <a:solidFill>
                <a:srgbClr val="4F4F4F"/>
              </a:solidFill>
              <a:effectLst/>
              <a:latin typeface="Helvetica" panose="020B0604020202020204" pitchFamily="34" charset="0"/>
            </a:endParaRPr>
          </a:p>
          <a:p>
            <a:pPr algn="l"/>
            <a:r>
              <a:rPr lang="en-US" dirty="0"/>
              <a:t>3.   ACA Full Time w/o Offer Counter - </a:t>
            </a:r>
            <a:r>
              <a:rPr lang="en-US" b="0" i="0" dirty="0">
                <a:solidFill>
                  <a:srgbClr val="4F4F4F"/>
                </a:solidFill>
                <a:effectLst/>
                <a:latin typeface="Helvetica" panose="020B0604020202020204" pitchFamily="34" charset="0"/>
              </a:rPr>
              <a:t>The counter includes any employee that meets all of the following conditions:</a:t>
            </a:r>
          </a:p>
          <a:p>
            <a:pPr lvl="1" algn="l">
              <a:buFont typeface="Arial" panose="020B0604020202020204" pitchFamily="34" charset="0"/>
              <a:buChar char="•"/>
            </a:pPr>
            <a:r>
              <a:rPr lang="en-US" b="0" i="0" dirty="0">
                <a:solidFill>
                  <a:srgbClr val="4F4F4F"/>
                </a:solidFill>
                <a:effectLst/>
                <a:latin typeface="Helvetica" panose="020B0604020202020204" pitchFamily="34" charset="0"/>
              </a:rPr>
              <a:t>Is active ("</a:t>
            </a:r>
            <a:r>
              <a:rPr lang="en-US" b="0" i="0" dirty="0" err="1">
                <a:solidFill>
                  <a:srgbClr val="4F4F4F"/>
                </a:solidFill>
                <a:effectLst/>
                <a:latin typeface="Helvetica" panose="020B0604020202020204" pitchFamily="34" charset="0"/>
              </a:rPr>
              <a:t>ImpliesActive</a:t>
            </a:r>
            <a:r>
              <a:rPr lang="en-US" b="0" i="0" dirty="0">
                <a:solidFill>
                  <a:srgbClr val="4F4F4F"/>
                </a:solidFill>
                <a:effectLst/>
                <a:latin typeface="Helvetica" panose="020B0604020202020204" pitchFamily="34" charset="0"/>
              </a:rPr>
              <a:t>" = true)</a:t>
            </a:r>
          </a:p>
          <a:p>
            <a:pPr lvl="1" algn="l">
              <a:buFont typeface="Arial" panose="020B0604020202020204" pitchFamily="34" charset="0"/>
              <a:buChar char="•"/>
            </a:pPr>
            <a:r>
              <a:rPr lang="en-US" b="0" i="0" dirty="0">
                <a:solidFill>
                  <a:srgbClr val="4F4F4F"/>
                </a:solidFill>
                <a:effectLst/>
                <a:latin typeface="Helvetica" panose="020B0604020202020204" pitchFamily="34" charset="0"/>
              </a:rPr>
              <a:t>Has been designated Full Time either manually or as a result of an ACA measurement period</a:t>
            </a:r>
          </a:p>
          <a:p>
            <a:pPr lvl="1" algn="l">
              <a:buFont typeface="Arial" panose="020B0604020202020204" pitchFamily="34" charset="0"/>
              <a:buChar char="•"/>
            </a:pPr>
            <a:r>
              <a:rPr lang="en-US" b="0" i="0" dirty="0">
                <a:solidFill>
                  <a:srgbClr val="4F4F4F"/>
                </a:solidFill>
                <a:effectLst/>
                <a:latin typeface="Helvetica" panose="020B0604020202020204" pitchFamily="34" charset="0"/>
              </a:rPr>
              <a:t>Has not yet received an offer of ACA benefits in the ACA Companion application</a:t>
            </a:r>
          </a:p>
          <a:p>
            <a:pPr algn="l"/>
            <a:r>
              <a:rPr lang="en-US" b="0" i="0" dirty="0">
                <a:solidFill>
                  <a:srgbClr val="4F4F4F"/>
                </a:solidFill>
                <a:effectLst/>
                <a:latin typeface="Helvetica" panose="020B0604020202020204" pitchFamily="34" charset="0"/>
              </a:rPr>
              <a:t>If a counter-eligible employee is found to be terminated based on a gap in employment, the employee will drop off of the counter until they are again found to be eligible.</a:t>
            </a:r>
          </a:p>
          <a:p>
            <a:pPr marL="228600" indent="-228600" algn="l">
              <a:buAutoNum type="arabicPeriod" startAt="3"/>
            </a:pPr>
            <a:endParaRPr lang="en-US" b="0" i="0" dirty="0">
              <a:solidFill>
                <a:srgbClr val="4F4F4F"/>
              </a:solidFill>
              <a:effectLst/>
              <a:latin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29</a:t>
            </a:fld>
            <a:endParaRPr lang="en-US"/>
          </a:p>
        </p:txBody>
      </p:sp>
    </p:spTree>
    <p:extLst>
      <p:ext uri="{BB962C8B-B14F-4D97-AF65-F5344CB8AC3E}">
        <p14:creationId xmlns:p14="http://schemas.microsoft.com/office/powerpoint/2010/main" val="1142986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Basically,</a:t>
            </a:r>
            <a:r>
              <a:rPr lang="en-US" baseline="0" dirty="0"/>
              <a:t> shows the EEs who are ACA Full time who have not yet been made an offer </a:t>
            </a:r>
          </a:p>
        </p:txBody>
      </p:sp>
      <p:sp>
        <p:nvSpPr>
          <p:cNvPr id="4" name="Slide Number Placeholder 3"/>
          <p:cNvSpPr>
            <a:spLocks noGrp="1"/>
          </p:cNvSpPr>
          <p:nvPr>
            <p:ph type="sldNum" sz="quarter" idx="5"/>
          </p:nvPr>
        </p:nvSpPr>
        <p:spPr/>
        <p:txBody>
          <a:bodyPr/>
          <a:lstStyle/>
          <a:p>
            <a:fld id="{93D41EF9-A8CC-48F4-B720-31F437DEB107}" type="slidenum">
              <a:rPr lang="en-US" smtClean="0"/>
              <a:t>30</a:t>
            </a:fld>
            <a:endParaRPr lang="en-US"/>
          </a:p>
        </p:txBody>
      </p:sp>
    </p:spTree>
    <p:extLst>
      <p:ext uri="{BB962C8B-B14F-4D97-AF65-F5344CB8AC3E}">
        <p14:creationId xmlns:p14="http://schemas.microsoft.com/office/powerpoint/2010/main" val="4201794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31</a:t>
            </a:fld>
            <a:endParaRPr lang="en-US"/>
          </a:p>
        </p:txBody>
      </p:sp>
    </p:spTree>
    <p:extLst>
      <p:ext uri="{BB962C8B-B14F-4D97-AF65-F5344CB8AC3E}">
        <p14:creationId xmlns:p14="http://schemas.microsoft.com/office/powerpoint/2010/main" val="1468147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57B7-A259-47A8-9D3E-FB8C05507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332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Segoe UI" panose="020B0502040204020203" pitchFamily="34" charset="0"/>
              </a:rPr>
              <a:t>Here’s what we are going to cover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57B7-A259-47A8-9D3E-FB8C05507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215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33</a:t>
            </a:fld>
            <a:endParaRPr lang="en-US"/>
          </a:p>
        </p:txBody>
      </p:sp>
    </p:spTree>
    <p:extLst>
      <p:ext uri="{BB962C8B-B14F-4D97-AF65-F5344CB8AC3E}">
        <p14:creationId xmlns:p14="http://schemas.microsoft.com/office/powerpoint/2010/main" val="2574959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Navigate to “Employee Plan Details” tab to search for an employee to make your offer of coverage</a:t>
            </a:r>
          </a:p>
          <a:p>
            <a:pPr marL="628650" lvl="1" indent="-171450">
              <a:buFontTx/>
              <a:buChar char="-"/>
            </a:pPr>
            <a:r>
              <a:rPr lang="en-US" baseline="0" dirty="0"/>
              <a:t>You will see a searchable grid, you can search for an employee by entering in their name or last 4 of SSN</a:t>
            </a:r>
          </a:p>
          <a:p>
            <a:pPr marL="171450" lvl="0" indent="-171450">
              <a:buFontTx/>
              <a:buChar char="-"/>
            </a:pPr>
            <a:r>
              <a:rPr lang="en-US" baseline="0" dirty="0"/>
              <a:t>Once you find your employee, double click on their name</a:t>
            </a:r>
            <a:endParaRPr lang="en-US" dirty="0"/>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34</a:t>
            </a:fld>
            <a:endParaRPr lang="en-US"/>
          </a:p>
        </p:txBody>
      </p:sp>
    </p:spTree>
    <p:extLst>
      <p:ext uri="{BB962C8B-B14F-4D97-AF65-F5344CB8AC3E}">
        <p14:creationId xmlns:p14="http://schemas.microsoft.com/office/powerpoint/2010/main" val="184957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Companion automatically syncs in all EE records with a first</a:t>
            </a:r>
            <a:r>
              <a:rPr lang="en-US" baseline="0" dirty="0"/>
              <a:t> and last name, full SSN, and primary address </a:t>
            </a:r>
          </a:p>
          <a:p>
            <a:endParaRPr lang="en-US" baseline="0" dirty="0"/>
          </a:p>
          <a:p>
            <a:r>
              <a:rPr lang="en-US" baseline="0" dirty="0"/>
              <a:t>Duplicate EE records will also hold back EEs from pulling into Companion if information does not match</a:t>
            </a:r>
          </a:p>
          <a:p>
            <a:endParaRPr lang="en-US" baseline="0" dirty="0"/>
          </a:p>
          <a:p>
            <a:r>
              <a:rPr lang="en-US" baseline="0" dirty="0"/>
              <a:t>Some work up front when you first begin to use Companion but then it is something you can complete on an ongoing basis</a:t>
            </a:r>
            <a:endParaRPr lang="en-US" dirty="0"/>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35</a:t>
            </a:fld>
            <a:endParaRPr lang="en-US"/>
          </a:p>
        </p:txBody>
      </p:sp>
    </p:spTree>
    <p:extLst>
      <p:ext uri="{BB962C8B-B14F-4D97-AF65-F5344CB8AC3E}">
        <p14:creationId xmlns:p14="http://schemas.microsoft.com/office/powerpoint/2010/main" val="841466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place you use the most after the setu</a:t>
            </a:r>
            <a:r>
              <a:rPr lang="en-US" baseline="0" dirty="0"/>
              <a:t>p has been completed </a:t>
            </a:r>
          </a:p>
          <a:p>
            <a:r>
              <a:rPr lang="en-US" baseline="0" dirty="0"/>
              <a:t>Remember to choose your specific employer from the drop down (if more than one)</a:t>
            </a:r>
          </a:p>
        </p:txBody>
      </p:sp>
      <p:sp>
        <p:nvSpPr>
          <p:cNvPr id="4" name="Slide Number Placeholder 3"/>
          <p:cNvSpPr>
            <a:spLocks noGrp="1"/>
          </p:cNvSpPr>
          <p:nvPr>
            <p:ph type="sldNum" sz="quarter" idx="5"/>
          </p:nvPr>
        </p:nvSpPr>
        <p:spPr/>
        <p:txBody>
          <a:bodyPr/>
          <a:lstStyle/>
          <a:p>
            <a:fld id="{93D41EF9-A8CC-48F4-B720-31F437DEB107}" type="slidenum">
              <a:rPr lang="en-US" smtClean="0"/>
              <a:t>36</a:t>
            </a:fld>
            <a:endParaRPr lang="en-US"/>
          </a:p>
        </p:txBody>
      </p:sp>
    </p:spTree>
    <p:extLst>
      <p:ext uri="{BB962C8B-B14F-4D97-AF65-F5344CB8AC3E}">
        <p14:creationId xmlns:p14="http://schemas.microsoft.com/office/powerpoint/2010/main" val="3598187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a:t>
            </a:r>
            <a:r>
              <a:rPr lang="en-US" baseline="0" dirty="0"/>
              <a:t> make the offer the EE will fall off the “Full Time w/o Offer” counter </a:t>
            </a:r>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37</a:t>
            </a:fld>
            <a:endParaRPr lang="en-US"/>
          </a:p>
        </p:txBody>
      </p:sp>
    </p:spTree>
    <p:extLst>
      <p:ext uri="{BB962C8B-B14F-4D97-AF65-F5344CB8AC3E}">
        <p14:creationId xmlns:p14="http://schemas.microsoft.com/office/powerpoint/2010/main" val="1566911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a:t>
            </a:r>
            <a:r>
              <a:rPr lang="en-US" baseline="0" dirty="0"/>
              <a:t> you select “Add” for your offer of coverage, you will see that offer under your “Benefit Package Offers” box where then you can select if an employee enrolled or declined</a:t>
            </a:r>
            <a:endParaRPr lang="en-US" dirty="0"/>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38</a:t>
            </a:fld>
            <a:endParaRPr lang="en-US"/>
          </a:p>
        </p:txBody>
      </p:sp>
    </p:spTree>
    <p:extLst>
      <p:ext uri="{BB962C8B-B14F-4D97-AF65-F5344CB8AC3E}">
        <p14:creationId xmlns:p14="http://schemas.microsoft.com/office/powerpoint/2010/main" val="1480740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Date Enrolled</a:t>
            </a:r>
            <a:r>
              <a:rPr lang="en-US" baseline="0" dirty="0"/>
              <a:t> = date the EE said they want to take the offer </a:t>
            </a:r>
          </a:p>
          <a:p>
            <a:r>
              <a:rPr lang="en-US" baseline="0" dirty="0"/>
              <a:t>Coverage Dates = Super Important! Directly affect 1095 C</a:t>
            </a:r>
          </a:p>
          <a:p>
            <a:endParaRPr lang="en-US" baseline="0" dirty="0"/>
          </a:p>
          <a:p>
            <a:r>
              <a:rPr lang="en-US" baseline="0" dirty="0"/>
              <a:t>	Start Date = the date they were covered with insurance </a:t>
            </a:r>
          </a:p>
          <a:p>
            <a:r>
              <a:rPr lang="en-US" baseline="0" dirty="0"/>
              <a:t>	End Date = can leave open, or put in the end date for the plan itself. If EE terminates mid-year, make sure to input that date as the end date</a:t>
            </a:r>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39</a:t>
            </a:fld>
            <a:endParaRPr lang="en-US"/>
          </a:p>
        </p:txBody>
      </p:sp>
    </p:spTree>
    <p:extLst>
      <p:ext uri="{BB962C8B-B14F-4D97-AF65-F5344CB8AC3E}">
        <p14:creationId xmlns:p14="http://schemas.microsoft.com/office/powerpoint/2010/main" val="3240265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not</a:t>
            </a:r>
            <a:r>
              <a:rPr lang="en-US" baseline="0" dirty="0"/>
              <a:t> affect 1095 report </a:t>
            </a:r>
          </a:p>
          <a:p>
            <a:r>
              <a:rPr lang="en-US" baseline="0" dirty="0"/>
              <a:t>For those using the Essential </a:t>
            </a:r>
            <a:r>
              <a:rPr lang="en-US" baseline="0" dirty="0" err="1"/>
              <a:t>Staffcare</a:t>
            </a:r>
            <a:r>
              <a:rPr lang="en-US" baseline="0" dirty="0"/>
              <a:t> integration, completing your weekly imports will populate these deductions</a:t>
            </a:r>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40</a:t>
            </a:fld>
            <a:endParaRPr lang="en-US"/>
          </a:p>
        </p:txBody>
      </p:sp>
    </p:spTree>
    <p:extLst>
      <p:ext uri="{BB962C8B-B14F-4D97-AF65-F5344CB8AC3E}">
        <p14:creationId xmlns:p14="http://schemas.microsoft.com/office/powerpoint/2010/main" val="1256100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a:t>
            </a:r>
            <a:r>
              <a:rPr lang="en-US" baseline="0" dirty="0"/>
              <a:t> the covered individual’s name and birthdate or SSN – usually get from insurance company</a:t>
            </a:r>
          </a:p>
          <a:p>
            <a:r>
              <a:rPr lang="en-US" baseline="0" dirty="0"/>
              <a:t>Dependent information is not tracked in Avionte!</a:t>
            </a:r>
          </a:p>
          <a:p>
            <a:endParaRPr lang="en-US" baseline="0" dirty="0"/>
          </a:p>
          <a:p>
            <a:r>
              <a:rPr lang="en-US" baseline="0" dirty="0"/>
              <a:t>Coverage Dates = when they actually had insurance through this plan, could be different than the coverage dates for the EE </a:t>
            </a:r>
          </a:p>
          <a:p>
            <a:r>
              <a:rPr lang="en-US" baseline="0" dirty="0"/>
              <a:t>	Shows which months the person was covered on 1095 </a:t>
            </a:r>
          </a:p>
        </p:txBody>
      </p:sp>
      <p:sp>
        <p:nvSpPr>
          <p:cNvPr id="4" name="Slide Number Placeholder 3"/>
          <p:cNvSpPr>
            <a:spLocks noGrp="1"/>
          </p:cNvSpPr>
          <p:nvPr>
            <p:ph type="sldNum" sz="quarter" idx="5"/>
          </p:nvPr>
        </p:nvSpPr>
        <p:spPr/>
        <p:txBody>
          <a:bodyPr/>
          <a:lstStyle/>
          <a:p>
            <a:fld id="{93D41EF9-A8CC-48F4-B720-31F437DEB107}" type="slidenum">
              <a:rPr lang="en-US" smtClean="0"/>
              <a:t>41</a:t>
            </a:fld>
            <a:endParaRPr lang="en-US"/>
          </a:p>
        </p:txBody>
      </p:sp>
    </p:spTree>
    <p:extLst>
      <p:ext uri="{BB962C8B-B14F-4D97-AF65-F5344CB8AC3E}">
        <p14:creationId xmlns:p14="http://schemas.microsoft.com/office/powerpoint/2010/main" val="29409041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Date range of offer: The range of dates in which the employee was eligible</a:t>
            </a:r>
            <a:r>
              <a:rPr lang="en-US" baseline="0" dirty="0"/>
              <a:t> for insurance and able to accept or decline the insurance plan offer</a:t>
            </a:r>
          </a:p>
          <a:p>
            <a:pPr marL="628650" lvl="1" indent="-171450">
              <a:buFontTx/>
              <a:buChar char="-"/>
            </a:pPr>
            <a:r>
              <a:rPr lang="en-US" baseline="0" dirty="0"/>
              <a:t>End date should be left blank if they are still currently declining</a:t>
            </a:r>
          </a:p>
          <a:p>
            <a:pPr marL="171450" lvl="0" indent="-171450">
              <a:buFontTx/>
              <a:buChar char="-"/>
            </a:pPr>
            <a:r>
              <a:rPr lang="en-US" baseline="0" dirty="0"/>
              <a:t>Decline reason field: A free text field used to describe why the employee declined the insurance plan offer</a:t>
            </a:r>
          </a:p>
          <a:p>
            <a:pPr marL="171450" lvl="0" indent="-171450">
              <a:buFontTx/>
              <a:buChar char="-"/>
            </a:pPr>
            <a:r>
              <a:rPr lang="en-US" baseline="0" dirty="0"/>
              <a:t>Click “Add” once declination is completed</a:t>
            </a:r>
          </a:p>
        </p:txBody>
      </p:sp>
      <p:sp>
        <p:nvSpPr>
          <p:cNvPr id="4" name="Slide Number Placeholder 3"/>
          <p:cNvSpPr>
            <a:spLocks noGrp="1"/>
          </p:cNvSpPr>
          <p:nvPr>
            <p:ph type="sldNum" sz="quarter" idx="5"/>
          </p:nvPr>
        </p:nvSpPr>
        <p:spPr/>
        <p:txBody>
          <a:bodyPr/>
          <a:lstStyle/>
          <a:p>
            <a:fld id="{93D41EF9-A8CC-48F4-B720-31F437DEB107}" type="slidenum">
              <a:rPr lang="en-US" smtClean="0"/>
              <a:t>42</a:t>
            </a:fld>
            <a:endParaRPr lang="en-US"/>
          </a:p>
        </p:txBody>
      </p:sp>
    </p:spTree>
    <p:extLst>
      <p:ext uri="{BB962C8B-B14F-4D97-AF65-F5344CB8AC3E}">
        <p14:creationId xmlns:p14="http://schemas.microsoft.com/office/powerpoint/2010/main" val="3598591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ACA Companion setup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57B7-A259-47A8-9D3E-FB8C05507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010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spreadsheet template is available for download at the bottom of the ACA Import article. The spreadsheet can be used to insert insurance offers and their corresponding declinations and enrollments straight into the Companion application.</a:t>
            </a:r>
            <a:endParaRPr lang="en-US" baseline="0" dirty="0"/>
          </a:p>
        </p:txBody>
      </p:sp>
      <p:sp>
        <p:nvSpPr>
          <p:cNvPr id="4" name="Slide Number Placeholder 3"/>
          <p:cNvSpPr>
            <a:spLocks noGrp="1"/>
          </p:cNvSpPr>
          <p:nvPr>
            <p:ph type="sldNum" sz="quarter" idx="5"/>
          </p:nvPr>
        </p:nvSpPr>
        <p:spPr/>
        <p:txBody>
          <a:bodyPr/>
          <a:lstStyle/>
          <a:p>
            <a:fld id="{93D41EF9-A8CC-48F4-B720-31F437DEB107}" type="slidenum">
              <a:rPr lang="en-US" smtClean="0"/>
              <a:t>44</a:t>
            </a:fld>
            <a:endParaRPr lang="en-US"/>
          </a:p>
        </p:txBody>
      </p:sp>
    </p:spTree>
    <p:extLst>
      <p:ext uri="{BB962C8B-B14F-4D97-AF65-F5344CB8AC3E}">
        <p14:creationId xmlns:p14="http://schemas.microsoft.com/office/powerpoint/2010/main" val="3514755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46</a:t>
            </a:fld>
            <a:endParaRPr lang="en-US"/>
          </a:p>
        </p:txBody>
      </p:sp>
    </p:spTree>
    <p:extLst>
      <p:ext uri="{BB962C8B-B14F-4D97-AF65-F5344CB8AC3E}">
        <p14:creationId xmlns:p14="http://schemas.microsoft.com/office/powerpoint/2010/main" val="2227369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Insuranc</a:t>
            </a:r>
            <a:r>
              <a:rPr lang="en-US" baseline="0" dirty="0"/>
              <a:t>e Offer AQ: Shows data that’s been entered in, not the data that hasn’t been.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400" dirty="0">
                <a:latin typeface="Calibri" panose="020F0502020204030204" pitchFamily="34" charset="0"/>
              </a:rPr>
              <a:t>Grant permission to view these AQs in </a:t>
            </a:r>
            <a:r>
              <a:rPr lang="en-US" sz="1400" i="1" dirty="0">
                <a:latin typeface="Calibri" panose="020F0502020204030204" pitchFamily="34" charset="0"/>
              </a:rPr>
              <a:t>Admin Tools &gt; Report</a:t>
            </a:r>
          </a:p>
          <a:p>
            <a:r>
              <a:rPr lang="en-US" sz="1200" dirty="0">
                <a:latin typeface="Calibri" panose="020F0502020204030204" pitchFamily="34" charset="0"/>
              </a:rPr>
              <a:t>If report cannot be located in Admin Tools, input ticket to Support Center to deploy</a:t>
            </a:r>
            <a:endParaRPr lang="en-US" dirty="0"/>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47</a:t>
            </a:fld>
            <a:endParaRPr lang="en-US"/>
          </a:p>
        </p:txBody>
      </p:sp>
    </p:spTree>
    <p:extLst>
      <p:ext uri="{BB962C8B-B14F-4D97-AF65-F5344CB8AC3E}">
        <p14:creationId xmlns:p14="http://schemas.microsoft.com/office/powerpoint/2010/main" val="1861382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Sync AQs should be run on a regular basis.  Shows you any corrections that need to be made before year –end</a:t>
            </a:r>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48</a:t>
            </a:fld>
            <a:endParaRPr lang="en-US"/>
          </a:p>
        </p:txBody>
      </p:sp>
    </p:spTree>
    <p:extLst>
      <p:ext uri="{BB962C8B-B14F-4D97-AF65-F5344CB8AC3E}">
        <p14:creationId xmlns:p14="http://schemas.microsoft.com/office/powerpoint/2010/main" val="1062174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ACA Companion setup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57B7-A259-47A8-9D3E-FB8C05507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3606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Segoe UI" panose="020B0502040204020203" pitchFamily="34" charset="0"/>
              </a:rPr>
              <a:t>Here’s what we are going to cover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57B7-A259-47A8-9D3E-FB8C05507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7866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57B7-A259-47A8-9D3E-FB8C05507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37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to select something between 3 – 12 month</a:t>
            </a:r>
            <a:r>
              <a:rPr lang="en-US" baseline="0" dirty="0"/>
              <a:t> period </a:t>
            </a:r>
            <a:r>
              <a:rPr lang="en-US" baseline="0" dirty="0">
                <a:sym typeface="Wingdings" panose="05000000000000000000" pitchFamily="2" charset="2"/>
              </a:rPr>
              <a:t> Helps us determine who needs a 1095 at the end of the year </a:t>
            </a:r>
          </a:p>
          <a:p>
            <a:endParaRPr lang="en-US" baseline="0" dirty="0">
              <a:sym typeface="Wingdings" panose="05000000000000000000" pitchFamily="2" charset="2"/>
            </a:endParaRPr>
          </a:p>
          <a:p>
            <a:r>
              <a:rPr lang="en-US" baseline="0" dirty="0">
                <a:sym typeface="Wingdings" panose="05000000000000000000" pitchFamily="2" charset="2"/>
              </a:rPr>
              <a:t>Offer insurance upon hire - </a:t>
            </a:r>
            <a:r>
              <a:rPr lang="en-US" b="0" i="0" dirty="0">
                <a:solidFill>
                  <a:srgbClr val="2F3941"/>
                </a:solidFill>
                <a:effectLst/>
                <a:latin typeface="system-ui"/>
              </a:rPr>
              <a:t>Once the ACA Companion is set up, the ACA jobs start running to calculate employee eligibility. This will measure employees and if they are measured as full time, they will have their status changed to Yes. </a:t>
            </a:r>
            <a:endParaRPr lang="en-US" b="0" i="0" baseline="0" dirty="0">
              <a:solidFill>
                <a:srgbClr val="2F3941"/>
              </a:solidFill>
              <a:effectLst/>
              <a:latin typeface="system-ui"/>
              <a:sym typeface="Wingdings" panose="05000000000000000000" pitchFamily="2" charset="2"/>
            </a:endParaRPr>
          </a:p>
          <a:p>
            <a:r>
              <a:rPr lang="en-US" b="0" i="0" baseline="0" dirty="0">
                <a:solidFill>
                  <a:srgbClr val="2F3941"/>
                </a:solidFill>
                <a:effectLst/>
                <a:latin typeface="system-ui"/>
                <a:sym typeface="Wingdings" panose="05000000000000000000" pitchFamily="2" charset="2"/>
              </a:rPr>
              <a:t>If you offer right away, then you would have to manually go into the Companion to track offers under employee plan details.</a:t>
            </a:r>
            <a:endParaRPr lang="en-US" baseline="0" dirty="0">
              <a:sym typeface="Wingdings" panose="05000000000000000000" pitchFamily="2" charset="2"/>
            </a:endParaRPr>
          </a:p>
          <a:p>
            <a:endParaRPr lang="en-US" baseline="0" dirty="0">
              <a:sym typeface="Wingdings" panose="05000000000000000000" pitchFamily="2" charset="2"/>
            </a:endParaRPr>
          </a:p>
          <a:p>
            <a:r>
              <a:rPr lang="en-US" baseline="0" dirty="0">
                <a:sym typeface="Wingdings" panose="05000000000000000000" pitchFamily="2" charset="2"/>
              </a:rPr>
              <a:t>Anyone who enrolls in self-insured coverage – even if not full time – will receive a 1095 </a:t>
            </a:r>
            <a:endParaRPr lang="en-US" baseline="0" dirty="0"/>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6</a:t>
            </a:fld>
            <a:endParaRPr lang="en-US"/>
          </a:p>
        </p:txBody>
      </p:sp>
    </p:spTree>
    <p:extLst>
      <p:ext uri="{BB962C8B-B14F-4D97-AF65-F5344CB8AC3E}">
        <p14:creationId xmlns:p14="http://schemas.microsoft.com/office/powerpoint/2010/main" val="2433681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-Employer</a:t>
            </a:r>
            <a:r>
              <a:rPr lang="en-US" baseline="0" dirty="0"/>
              <a:t> Name Field: Name of the employer that is the ALE, This should reflect the name of this employer as registered with the IRS.</a:t>
            </a:r>
          </a:p>
          <a:p>
            <a:r>
              <a:rPr lang="en-US" baseline="0" dirty="0"/>
              <a:t>-Identification Number: The ALE Member’s Federal Employer Identification Number. A 9 digit number including the dash</a:t>
            </a:r>
          </a:p>
          <a:p>
            <a:r>
              <a:rPr lang="en-US" baseline="0" dirty="0"/>
              <a:t>-Suppliers List: A list of selectable suppliers designated in the core application. Any suppliers associated to an employer in the core application are available for selection here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is an ALE? *An Applicable Large Employer (ALE) is an employer with an average of at least 50 full-time employees</a:t>
            </a:r>
          </a:p>
          <a:p>
            <a:endParaRPr lang="en-US" baseline="0" dirty="0"/>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7</a:t>
            </a:fld>
            <a:endParaRPr lang="en-US"/>
          </a:p>
        </p:txBody>
      </p:sp>
    </p:spTree>
    <p:extLst>
      <p:ext uri="{BB962C8B-B14F-4D97-AF65-F5344CB8AC3E}">
        <p14:creationId xmlns:p14="http://schemas.microsoft.com/office/powerpoint/2010/main" val="3796695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Initial Measurement Period Measurement Length: Enter the number of months that a new-hire’s ACA eligible hours are initially tracked to determine health insurance eligibility. This setting must be between 3-12 months</a:t>
            </a:r>
          </a:p>
          <a:p>
            <a:pPr marL="171450" indent="-171450">
              <a:buFontTx/>
              <a:buChar char="-"/>
            </a:pPr>
            <a:r>
              <a:rPr lang="en-US" baseline="0" dirty="0"/>
              <a:t>Initial Measurement Period Start : Select the date on which the Initial Measurement Period will begin</a:t>
            </a:r>
          </a:p>
          <a:p>
            <a:pPr marL="171450" indent="-171450">
              <a:buFontTx/>
              <a:buChar char="-"/>
            </a:pPr>
            <a:r>
              <a:rPr lang="en-US" baseline="0" dirty="0"/>
              <a:t>Admin Period Days (Initial): Select the duration (in days) of the employers admin period. This number must be between 0-90 days</a:t>
            </a:r>
          </a:p>
          <a:p>
            <a:pPr marL="171450" indent="-171450">
              <a:buFontTx/>
              <a:buChar char="-"/>
            </a:pPr>
            <a:r>
              <a:rPr lang="en-US" baseline="0" dirty="0"/>
              <a:t>Standard Measurement Period Measurement Length: Select the length (in months) of the company’s Standard Measurement Period. This setting must be between 3-12 months</a:t>
            </a:r>
          </a:p>
          <a:p>
            <a:pPr marL="171450" indent="-171450">
              <a:buFontTx/>
              <a:buChar char="-"/>
            </a:pPr>
            <a:r>
              <a:rPr lang="en-US" baseline="0" dirty="0"/>
              <a:t>Standard measurement period start day and month: Select the day and the month on which the Standard Measurement Period begins</a:t>
            </a:r>
          </a:p>
          <a:p>
            <a:pPr marL="171450" indent="-171450">
              <a:buFontTx/>
              <a:buChar char="-"/>
            </a:pPr>
            <a:r>
              <a:rPr lang="en-US" baseline="0" dirty="0"/>
              <a:t>Standard stability period start day of month: The Standard Stability Period begins on a fixed date each year, select the day and the month this will begin. To determine this date, take the Standard Measurement Period start day of the month setting, add the Standard measurement period measurement length then add the employers Admin Period length</a:t>
            </a:r>
          </a:p>
          <a:p>
            <a:pPr marL="171450" indent="-171450">
              <a:buFontTx/>
              <a:buChar char="-"/>
            </a:pPr>
            <a:endParaRPr lang="en-US" baseline="0" dirty="0"/>
          </a:p>
          <a:p>
            <a:pPr marL="171450" indent="-171450">
              <a:buFontTx/>
              <a:buChar char="-"/>
            </a:pPr>
            <a:r>
              <a:rPr lang="en-US" baseline="0" dirty="0"/>
              <a:t>You would need to complete this process for each Employer that will be tracking ACA and producing reporting at year end.</a:t>
            </a:r>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8</a:t>
            </a:fld>
            <a:endParaRPr lang="en-US"/>
          </a:p>
        </p:txBody>
      </p:sp>
    </p:spTree>
    <p:extLst>
      <p:ext uri="{BB962C8B-B14F-4D97-AF65-F5344CB8AC3E}">
        <p14:creationId xmlns:p14="http://schemas.microsoft.com/office/powerpoint/2010/main" val="347211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Insurance plans need</a:t>
            </a:r>
            <a:r>
              <a:rPr lang="en-US" baseline="0" dirty="0"/>
              <a:t> to be added first, then they can be added to benefit packages</a:t>
            </a:r>
          </a:p>
          <a:p>
            <a:endParaRPr lang="en-US" baseline="0" dirty="0"/>
          </a:p>
          <a:p>
            <a:pPr marL="171450" indent="-171450">
              <a:buFont typeface="Arial" panose="020B0604020202020204" pitchFamily="34" charset="0"/>
              <a:buChar char="•"/>
            </a:pPr>
            <a:r>
              <a:rPr lang="en-US" baseline="0" dirty="0"/>
              <a:t>Plan Name: Whatever you want, only ever seen by your users (the EE will never see this) We recommend  putting the year in the name (i.e. 2022 MEC)</a:t>
            </a:r>
          </a:p>
          <a:p>
            <a:pPr marL="171450" indent="-171450">
              <a:buFont typeface="Arial" panose="020B0604020202020204" pitchFamily="34" charset="0"/>
              <a:buChar char="•"/>
            </a:pPr>
            <a:r>
              <a:rPr lang="en-US" baseline="0" dirty="0"/>
              <a:t>Monthly employee only min. contribution = what is the minimum amount the </a:t>
            </a:r>
            <a:r>
              <a:rPr lang="en-US" baseline="0" dirty="0" err="1"/>
              <a:t>ee</a:t>
            </a:r>
            <a:r>
              <a:rPr lang="en-US" baseline="0" dirty="0"/>
              <a:t> will contribute to pay for the insurance?</a:t>
            </a:r>
          </a:p>
          <a:p>
            <a:pPr marL="171450" indent="-171450">
              <a:buFont typeface="Arial" panose="020B0604020202020204" pitchFamily="34" charset="0"/>
              <a:buChar char="•"/>
            </a:pPr>
            <a:r>
              <a:rPr lang="en-US" baseline="0" dirty="0"/>
              <a:t>Open enrollment dates = doesn’t affect EOY reporting, typically the month before the plan starts </a:t>
            </a:r>
          </a:p>
          <a:p>
            <a:pPr marL="171450" indent="-171450">
              <a:buFont typeface="Arial" panose="020B0604020202020204" pitchFamily="34" charset="0"/>
              <a:buChar char="•"/>
            </a:pPr>
            <a:r>
              <a:rPr lang="en-US" baseline="0" dirty="0"/>
              <a:t>Is this a self-insured plan = important for 1095-C reporting</a:t>
            </a:r>
          </a:p>
          <a:p>
            <a:pPr marL="171450" indent="-171450">
              <a:buFont typeface="Arial" panose="020B0604020202020204" pitchFamily="34" charset="0"/>
              <a:buChar char="•"/>
            </a:pPr>
            <a:r>
              <a:rPr lang="en-US" dirty="0"/>
              <a:t>Offer of coverage</a:t>
            </a:r>
            <a:r>
              <a:rPr lang="en-US" baseline="0" dirty="0"/>
              <a:t> code = shows the level of coverage for this plan </a:t>
            </a:r>
          </a:p>
          <a:p>
            <a:pPr marL="171450" indent="-171450">
              <a:buFont typeface="Arial" panose="020B0604020202020204" pitchFamily="34" charset="0"/>
              <a:buChar char="•"/>
            </a:pPr>
            <a:r>
              <a:rPr lang="en-US" baseline="0" dirty="0"/>
              <a:t>As you choose the code, a short description of the plan summary will populate for you to review.</a:t>
            </a:r>
            <a:endParaRPr lang="en-US" dirty="0"/>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9</a:t>
            </a:fld>
            <a:endParaRPr lang="en-US"/>
          </a:p>
        </p:txBody>
      </p:sp>
    </p:spTree>
    <p:extLst>
      <p:ext uri="{BB962C8B-B14F-4D97-AF65-F5344CB8AC3E}">
        <p14:creationId xmlns:p14="http://schemas.microsoft.com/office/powerpoint/2010/main" val="4013779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1095-C reporting you only need</a:t>
            </a:r>
            <a:r>
              <a:rPr lang="en-US" baseline="0" dirty="0"/>
              <a:t> to report on the employee, not the additional people enrolled </a:t>
            </a:r>
            <a:endParaRPr lang="en-US" dirty="0"/>
          </a:p>
          <a:p>
            <a:endParaRPr lang="en-US" dirty="0"/>
          </a:p>
        </p:txBody>
      </p:sp>
      <p:sp>
        <p:nvSpPr>
          <p:cNvPr id="4" name="Slide Number Placeholder 3"/>
          <p:cNvSpPr>
            <a:spLocks noGrp="1"/>
          </p:cNvSpPr>
          <p:nvPr>
            <p:ph type="sldNum" sz="quarter" idx="5"/>
          </p:nvPr>
        </p:nvSpPr>
        <p:spPr/>
        <p:txBody>
          <a:bodyPr/>
          <a:lstStyle/>
          <a:p>
            <a:fld id="{93D41EF9-A8CC-48F4-B720-31F437DEB107}" type="slidenum">
              <a:rPr lang="en-US" smtClean="0"/>
              <a:t>10</a:t>
            </a:fld>
            <a:endParaRPr lang="en-US"/>
          </a:p>
        </p:txBody>
      </p:sp>
    </p:spTree>
    <p:extLst>
      <p:ext uri="{BB962C8B-B14F-4D97-AF65-F5344CB8AC3E}">
        <p14:creationId xmlns:p14="http://schemas.microsoft.com/office/powerpoint/2010/main" val="1428489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4.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7.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27.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4.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31.svg"/><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22" name="Picture 32">
            <a:extLst>
              <a:ext uri="{FF2B5EF4-FFF2-40B4-BE49-F238E27FC236}">
                <a16:creationId xmlns:a16="http://schemas.microsoft.com/office/drawing/2014/main" id="{87A26BFC-1229-46A5-BE3D-733815719B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702490" y="206476"/>
            <a:ext cx="13303046" cy="6651523"/>
          </a:xfrm>
          <a:prstGeom prst="rect">
            <a:avLst/>
          </a:prstGeom>
        </p:spPr>
      </p:pic>
      <p:pic>
        <p:nvPicPr>
          <p:cNvPr id="12" name="Picture 11">
            <a:extLst>
              <a:ext uri="{FF2B5EF4-FFF2-40B4-BE49-F238E27FC236}">
                <a16:creationId xmlns:a16="http://schemas.microsoft.com/office/drawing/2014/main" id="{5353C7F9-B432-4208-B305-DD00B7CFE5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3820" y="2378485"/>
            <a:ext cx="7364360" cy="1841090"/>
          </a:xfrm>
          <a:prstGeom prst="rect">
            <a:avLst/>
          </a:prstGeom>
        </p:spPr>
      </p:pic>
      <p:sp>
        <p:nvSpPr>
          <p:cNvPr id="3" name="Subtitle 2">
            <a:extLst>
              <a:ext uri="{FF2B5EF4-FFF2-40B4-BE49-F238E27FC236}">
                <a16:creationId xmlns:a16="http://schemas.microsoft.com/office/drawing/2014/main" id="{44D54BDB-062F-45EF-9EF0-1F4609A3686A}"/>
              </a:ext>
            </a:extLst>
          </p:cNvPr>
          <p:cNvSpPr>
            <a:spLocks noGrp="1"/>
          </p:cNvSpPr>
          <p:nvPr>
            <p:ph type="subTitle" idx="1" hasCustomPrompt="1"/>
          </p:nvPr>
        </p:nvSpPr>
        <p:spPr>
          <a:xfrm>
            <a:off x="4038600" y="3994047"/>
            <a:ext cx="5114926" cy="451056"/>
          </a:xfrm>
        </p:spPr>
        <p:txBody>
          <a:bodyPr>
            <a:noAutofit/>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INNOVATIVE. INTEGRATED. BOLD.</a:t>
            </a:r>
          </a:p>
        </p:txBody>
      </p:sp>
      <p:sp>
        <p:nvSpPr>
          <p:cNvPr id="4" name="Date Placeholder 3">
            <a:extLst>
              <a:ext uri="{FF2B5EF4-FFF2-40B4-BE49-F238E27FC236}">
                <a16:creationId xmlns:a16="http://schemas.microsoft.com/office/drawing/2014/main" id="{3408B660-8BD6-495B-A494-C56C220ABC79}"/>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5" name="Footer Placeholder 4">
            <a:extLst>
              <a:ext uri="{FF2B5EF4-FFF2-40B4-BE49-F238E27FC236}">
                <a16:creationId xmlns:a16="http://schemas.microsoft.com/office/drawing/2014/main" id="{E020240E-8CB3-4CBD-BE5D-8949B8A78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78CD9-CF1F-4152-9738-40AB988D3BEF}"/>
              </a:ext>
            </a:extLst>
          </p:cNvPr>
          <p:cNvSpPr>
            <a:spLocks noGrp="1"/>
          </p:cNvSpPr>
          <p:nvPr>
            <p:ph type="sldNum" sz="quarter" idx="12"/>
          </p:nvPr>
        </p:nvSpPr>
        <p:spPr/>
        <p:txBody>
          <a:bodyPr/>
          <a:lstStyle/>
          <a:p>
            <a:fld id="{EBBAFC1A-6E7F-4ED3-967E-0C068A889D8C}" type="slidenum">
              <a:rPr lang="en-US" smtClean="0"/>
              <a:t>‹#›</a:t>
            </a:fld>
            <a:endParaRPr lang="en-US"/>
          </a:p>
        </p:txBody>
      </p:sp>
      <p:cxnSp>
        <p:nvCxnSpPr>
          <p:cNvPr id="20" name="Straight Connector 19">
            <a:extLst>
              <a:ext uri="{FF2B5EF4-FFF2-40B4-BE49-F238E27FC236}">
                <a16:creationId xmlns:a16="http://schemas.microsoft.com/office/drawing/2014/main" id="{13D817FE-68AA-45F6-A87C-CC2228A9BFA6}"/>
              </a:ext>
            </a:extLst>
          </p:cNvPr>
          <p:cNvCxnSpPr>
            <a:cxnSpLocks/>
          </p:cNvCxnSpPr>
          <p:nvPr userDrawn="1"/>
        </p:nvCxnSpPr>
        <p:spPr>
          <a:xfrm flipH="1">
            <a:off x="4857750" y="3974997"/>
            <a:ext cx="733425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3" name="Picture 22" descr="Icon&#10;&#10;Description automatically generated">
            <a:extLst>
              <a:ext uri="{FF2B5EF4-FFF2-40B4-BE49-F238E27FC236}">
                <a16:creationId xmlns:a16="http://schemas.microsoft.com/office/drawing/2014/main" id="{ECABEAAF-03AA-476C-B89C-516182A8B8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Tree>
    <p:extLst>
      <p:ext uri="{BB962C8B-B14F-4D97-AF65-F5344CB8AC3E}">
        <p14:creationId xmlns:p14="http://schemas.microsoft.com/office/powerpoint/2010/main" val="468137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2"/>
      </p:bgRef>
    </p:bg>
    <p:spTree>
      <p:nvGrpSpPr>
        <p:cNvPr id="1" name=""/>
        <p:cNvGrpSpPr/>
        <p:nvPr/>
      </p:nvGrpSpPr>
      <p:grpSpPr>
        <a:xfrm>
          <a:off x="0" y="0"/>
          <a:ext cx="0" cy="0"/>
          <a:chOff x="0" y="0"/>
          <a:chExt cx="0" cy="0"/>
        </a:xfrm>
      </p:grpSpPr>
      <p:sp>
        <p:nvSpPr>
          <p:cNvPr id="13" name="Picture Placeholder 15">
            <a:extLst>
              <a:ext uri="{FF2B5EF4-FFF2-40B4-BE49-F238E27FC236}">
                <a16:creationId xmlns:a16="http://schemas.microsoft.com/office/drawing/2014/main" id="{21E8FA65-77E7-47AD-AF2B-9D2E22374EC2}"/>
              </a:ext>
            </a:extLst>
          </p:cNvPr>
          <p:cNvSpPr>
            <a:spLocks noGrp="1"/>
          </p:cNvSpPr>
          <p:nvPr>
            <p:ph type="pic" sz="quarter" idx="14"/>
          </p:nvPr>
        </p:nvSpPr>
        <p:spPr>
          <a:xfrm>
            <a:off x="7143750" y="0"/>
            <a:ext cx="5048250" cy="6858000"/>
          </a:xfrm>
        </p:spPr>
        <p:txBody>
          <a:bodyPr/>
          <a:lstStyle/>
          <a:p>
            <a:r>
              <a:rPr lang="en-US"/>
              <a:t>Click icon to add picture</a:t>
            </a:r>
          </a:p>
        </p:txBody>
      </p:sp>
      <p:sp>
        <p:nvSpPr>
          <p:cNvPr id="2" name="Title 1">
            <a:extLst>
              <a:ext uri="{FF2B5EF4-FFF2-40B4-BE49-F238E27FC236}">
                <a16:creationId xmlns:a16="http://schemas.microsoft.com/office/drawing/2014/main" id="{D685A4B2-B704-4D3F-83E8-B3411994917D}"/>
              </a:ext>
            </a:extLst>
          </p:cNvPr>
          <p:cNvSpPr>
            <a:spLocks noGrp="1"/>
          </p:cNvSpPr>
          <p:nvPr>
            <p:ph type="title"/>
          </p:nvPr>
        </p:nvSpPr>
        <p:spPr>
          <a:xfrm>
            <a:off x="838200" y="3714750"/>
            <a:ext cx="542925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4A69042-EBEF-4FF2-A7EA-361DAE0A60C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A5E7DF1-DAE3-431C-9A9D-19CBFC6FA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980E44-51F3-4B68-8E83-F1AE3601B432}"/>
              </a:ext>
            </a:extLst>
          </p:cNvPr>
          <p:cNvSpPr>
            <a:spLocks noGrp="1"/>
          </p:cNvSpPr>
          <p:nvPr>
            <p:ph type="sldNum" sz="quarter" idx="12"/>
          </p:nvPr>
        </p:nvSpPr>
        <p:spPr/>
        <p:txBody>
          <a:bodyPr/>
          <a:lstStyle/>
          <a:p>
            <a:fld id="{EBBAFC1A-6E7F-4ED3-967E-0C068A889D8C}"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AE495FE9-947B-47B6-AE02-401BB80B8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cxnSp>
        <p:nvCxnSpPr>
          <p:cNvPr id="12" name="Straight Connector 11">
            <a:extLst>
              <a:ext uri="{FF2B5EF4-FFF2-40B4-BE49-F238E27FC236}">
                <a16:creationId xmlns:a16="http://schemas.microsoft.com/office/drawing/2014/main" id="{B76CB721-02BB-44BF-AE6F-B861BD96FF25}"/>
              </a:ext>
            </a:extLst>
          </p:cNvPr>
          <p:cNvCxnSpPr>
            <a:cxnSpLocks/>
          </p:cNvCxnSpPr>
          <p:nvPr userDrawn="1"/>
        </p:nvCxnSpPr>
        <p:spPr>
          <a:xfrm flipH="1">
            <a:off x="838200" y="3590925"/>
            <a:ext cx="5429250" cy="0"/>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39F4DA36-8428-4759-930D-026CD23F200E}"/>
              </a:ext>
            </a:extLst>
          </p:cNvPr>
          <p:cNvSpPr>
            <a:spLocks noGrp="1"/>
          </p:cNvSpPr>
          <p:nvPr>
            <p:ph type="body" sz="quarter" idx="15"/>
          </p:nvPr>
        </p:nvSpPr>
        <p:spPr>
          <a:xfrm>
            <a:off x="838200" y="3143250"/>
            <a:ext cx="5429250" cy="401637"/>
          </a:xfrm>
        </p:spPr>
        <p:txBody>
          <a:bodyPr>
            <a:noAutofit/>
          </a:bodyPr>
          <a:lstStyle>
            <a:lvl1pPr algn="l">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97769546"/>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sp>
        <p:nvSpPr>
          <p:cNvPr id="13" name="Picture Placeholder 15">
            <a:extLst>
              <a:ext uri="{FF2B5EF4-FFF2-40B4-BE49-F238E27FC236}">
                <a16:creationId xmlns:a16="http://schemas.microsoft.com/office/drawing/2014/main" id="{D2B6E556-3012-4AA9-A07C-33CFC2FDFE02}"/>
              </a:ext>
            </a:extLst>
          </p:cNvPr>
          <p:cNvSpPr>
            <a:spLocks noGrp="1"/>
          </p:cNvSpPr>
          <p:nvPr>
            <p:ph type="pic" sz="quarter" idx="14"/>
          </p:nvPr>
        </p:nvSpPr>
        <p:spPr>
          <a:xfrm>
            <a:off x="7143750" y="0"/>
            <a:ext cx="5048250" cy="6858000"/>
          </a:xfrm>
        </p:spPr>
        <p:txBody>
          <a:bodyPr/>
          <a:lstStyle/>
          <a:p>
            <a:r>
              <a:rPr lang="en-US"/>
              <a:t>Click icon to add picture</a:t>
            </a:r>
          </a:p>
        </p:txBody>
      </p:sp>
      <p:sp>
        <p:nvSpPr>
          <p:cNvPr id="2" name="Title 1">
            <a:extLst>
              <a:ext uri="{FF2B5EF4-FFF2-40B4-BE49-F238E27FC236}">
                <a16:creationId xmlns:a16="http://schemas.microsoft.com/office/drawing/2014/main" id="{D685A4B2-B704-4D3F-83E8-B3411994917D}"/>
              </a:ext>
            </a:extLst>
          </p:cNvPr>
          <p:cNvSpPr>
            <a:spLocks noGrp="1"/>
          </p:cNvSpPr>
          <p:nvPr>
            <p:ph type="title"/>
          </p:nvPr>
        </p:nvSpPr>
        <p:spPr>
          <a:xfrm>
            <a:off x="838200" y="3714750"/>
            <a:ext cx="542925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4A69042-EBEF-4FF2-A7EA-361DAE0A60C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A5E7DF1-DAE3-431C-9A9D-19CBFC6FA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980E44-51F3-4B68-8E83-F1AE3601B432}"/>
              </a:ext>
            </a:extLst>
          </p:cNvPr>
          <p:cNvSpPr>
            <a:spLocks noGrp="1"/>
          </p:cNvSpPr>
          <p:nvPr>
            <p:ph type="sldNum" sz="quarter" idx="12"/>
          </p:nvPr>
        </p:nvSpPr>
        <p:spPr/>
        <p:txBody>
          <a:bodyPr/>
          <a:lstStyle/>
          <a:p>
            <a:fld id="{EBBAFC1A-6E7F-4ED3-967E-0C068A889D8C}"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AE495FE9-947B-47B6-AE02-401BB80B8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cxnSp>
        <p:nvCxnSpPr>
          <p:cNvPr id="12" name="Straight Connector 11">
            <a:extLst>
              <a:ext uri="{FF2B5EF4-FFF2-40B4-BE49-F238E27FC236}">
                <a16:creationId xmlns:a16="http://schemas.microsoft.com/office/drawing/2014/main" id="{B76CB721-02BB-44BF-AE6F-B861BD96FF25}"/>
              </a:ext>
            </a:extLst>
          </p:cNvPr>
          <p:cNvCxnSpPr>
            <a:cxnSpLocks/>
          </p:cNvCxnSpPr>
          <p:nvPr userDrawn="1"/>
        </p:nvCxnSpPr>
        <p:spPr>
          <a:xfrm flipH="1">
            <a:off x="838200" y="3590925"/>
            <a:ext cx="5429250" cy="0"/>
          </a:xfrm>
          <a:prstGeom prst="line">
            <a:avLst/>
          </a:prstGeom>
          <a:ln w="28575">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097334F2-706C-4A24-A78E-51081C575E61}"/>
              </a:ext>
            </a:extLst>
          </p:cNvPr>
          <p:cNvSpPr>
            <a:spLocks noGrp="1"/>
          </p:cNvSpPr>
          <p:nvPr>
            <p:ph type="body" sz="quarter" idx="15"/>
          </p:nvPr>
        </p:nvSpPr>
        <p:spPr>
          <a:xfrm>
            <a:off x="838200" y="3143250"/>
            <a:ext cx="5429250" cy="401637"/>
          </a:xfrm>
        </p:spPr>
        <p:txBody>
          <a:bodyPr>
            <a:noAutofit/>
          </a:bodyPr>
          <a:lstStyle>
            <a:lvl1pPr algn="l">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0406097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5AAC315-F71C-43D1-A991-5662BA6F3116}"/>
              </a:ext>
            </a:extLst>
          </p:cNvPr>
          <p:cNvSpPr>
            <a:spLocks noGrp="1"/>
          </p:cNvSpPr>
          <p:nvPr>
            <p:ph type="pic" sz="quarter" idx="14"/>
          </p:nvPr>
        </p:nvSpPr>
        <p:spPr>
          <a:xfrm>
            <a:off x="0" y="0"/>
            <a:ext cx="5048250" cy="6858000"/>
          </a:xfrm>
        </p:spPr>
        <p:txBody>
          <a:bodyPr/>
          <a:lstStyle/>
          <a:p>
            <a:r>
              <a:rPr lang="en-US"/>
              <a:t>Click icon to add picture</a:t>
            </a:r>
          </a:p>
        </p:txBody>
      </p:sp>
      <p:sp>
        <p:nvSpPr>
          <p:cNvPr id="2" name="Title 1">
            <a:extLst>
              <a:ext uri="{FF2B5EF4-FFF2-40B4-BE49-F238E27FC236}">
                <a16:creationId xmlns:a16="http://schemas.microsoft.com/office/drawing/2014/main" id="{D685A4B2-B704-4D3F-83E8-B3411994917D}"/>
              </a:ext>
            </a:extLst>
          </p:cNvPr>
          <p:cNvSpPr>
            <a:spLocks noGrp="1"/>
          </p:cNvSpPr>
          <p:nvPr>
            <p:ph type="title"/>
          </p:nvPr>
        </p:nvSpPr>
        <p:spPr>
          <a:xfrm>
            <a:off x="5924550" y="3714750"/>
            <a:ext cx="542925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4A69042-EBEF-4FF2-A7EA-361DAE0A60C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A5E7DF1-DAE3-431C-9A9D-19CBFC6FA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980E44-51F3-4B68-8E83-F1AE3601B432}"/>
              </a:ext>
            </a:extLst>
          </p:cNvPr>
          <p:cNvSpPr>
            <a:spLocks noGrp="1"/>
          </p:cNvSpPr>
          <p:nvPr>
            <p:ph type="sldNum" sz="quarter" idx="12"/>
          </p:nvPr>
        </p:nvSpPr>
        <p:spPr/>
        <p:txBody>
          <a:bodyPr/>
          <a:lstStyle/>
          <a:p>
            <a:fld id="{EBBAFC1A-6E7F-4ED3-967E-0C068A889D8C}"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AE495FE9-947B-47B6-AE02-401BB80B8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cxnSp>
        <p:nvCxnSpPr>
          <p:cNvPr id="12" name="Straight Connector 11">
            <a:extLst>
              <a:ext uri="{FF2B5EF4-FFF2-40B4-BE49-F238E27FC236}">
                <a16:creationId xmlns:a16="http://schemas.microsoft.com/office/drawing/2014/main" id="{B76CB721-02BB-44BF-AE6F-B861BD96FF25}"/>
              </a:ext>
            </a:extLst>
          </p:cNvPr>
          <p:cNvCxnSpPr>
            <a:cxnSpLocks/>
          </p:cNvCxnSpPr>
          <p:nvPr userDrawn="1"/>
        </p:nvCxnSpPr>
        <p:spPr>
          <a:xfrm flipH="1">
            <a:off x="5924550" y="3590925"/>
            <a:ext cx="542925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E8E1CF24-0D82-4FDA-8A7D-CD2E91313499}"/>
              </a:ext>
            </a:extLst>
          </p:cNvPr>
          <p:cNvSpPr>
            <a:spLocks noGrp="1"/>
          </p:cNvSpPr>
          <p:nvPr>
            <p:ph type="body" sz="quarter" idx="15"/>
          </p:nvPr>
        </p:nvSpPr>
        <p:spPr>
          <a:xfrm>
            <a:off x="5924550" y="3143250"/>
            <a:ext cx="5429250" cy="401637"/>
          </a:xfrm>
        </p:spPr>
        <p:txBody>
          <a:bodyPr>
            <a:noAutofit/>
          </a:bodyPr>
          <a:lstStyle>
            <a:lvl1pPr algn="l">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38598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5AAC315-F71C-43D1-A991-5662BA6F3116}"/>
              </a:ext>
            </a:extLst>
          </p:cNvPr>
          <p:cNvSpPr>
            <a:spLocks noGrp="1"/>
          </p:cNvSpPr>
          <p:nvPr>
            <p:ph type="pic" sz="quarter" idx="14"/>
          </p:nvPr>
        </p:nvSpPr>
        <p:spPr>
          <a:xfrm>
            <a:off x="0" y="0"/>
            <a:ext cx="5048250" cy="6858000"/>
          </a:xfrm>
        </p:spPr>
        <p:txBody>
          <a:bodyPr/>
          <a:lstStyle/>
          <a:p>
            <a:r>
              <a:rPr lang="en-US"/>
              <a:t>Click icon to add picture</a:t>
            </a:r>
          </a:p>
        </p:txBody>
      </p:sp>
      <p:sp>
        <p:nvSpPr>
          <p:cNvPr id="2" name="Title 1">
            <a:extLst>
              <a:ext uri="{FF2B5EF4-FFF2-40B4-BE49-F238E27FC236}">
                <a16:creationId xmlns:a16="http://schemas.microsoft.com/office/drawing/2014/main" id="{D685A4B2-B704-4D3F-83E8-B3411994917D}"/>
              </a:ext>
            </a:extLst>
          </p:cNvPr>
          <p:cNvSpPr>
            <a:spLocks noGrp="1"/>
          </p:cNvSpPr>
          <p:nvPr>
            <p:ph type="title"/>
          </p:nvPr>
        </p:nvSpPr>
        <p:spPr>
          <a:xfrm>
            <a:off x="5924550" y="3714750"/>
            <a:ext cx="5429250" cy="1325563"/>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A4A69042-EBEF-4FF2-A7EA-361DAE0A60C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A5E7DF1-DAE3-431C-9A9D-19CBFC6FA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980E44-51F3-4B68-8E83-F1AE3601B432}"/>
              </a:ext>
            </a:extLst>
          </p:cNvPr>
          <p:cNvSpPr>
            <a:spLocks noGrp="1"/>
          </p:cNvSpPr>
          <p:nvPr>
            <p:ph type="sldNum" sz="quarter" idx="12"/>
          </p:nvPr>
        </p:nvSpPr>
        <p:spPr/>
        <p:txBody>
          <a:bodyPr/>
          <a:lstStyle/>
          <a:p>
            <a:fld id="{EBBAFC1A-6E7F-4ED3-967E-0C068A889D8C}"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AE495FE9-947B-47B6-AE02-401BB80B8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cxnSp>
        <p:nvCxnSpPr>
          <p:cNvPr id="12" name="Straight Connector 11">
            <a:extLst>
              <a:ext uri="{FF2B5EF4-FFF2-40B4-BE49-F238E27FC236}">
                <a16:creationId xmlns:a16="http://schemas.microsoft.com/office/drawing/2014/main" id="{B76CB721-02BB-44BF-AE6F-B861BD96FF25}"/>
              </a:ext>
            </a:extLst>
          </p:cNvPr>
          <p:cNvCxnSpPr>
            <a:cxnSpLocks/>
          </p:cNvCxnSpPr>
          <p:nvPr userDrawn="1"/>
        </p:nvCxnSpPr>
        <p:spPr>
          <a:xfrm flipH="1">
            <a:off x="5924550" y="3590925"/>
            <a:ext cx="542925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C5B3FE3F-D74C-4678-A433-FEF2EE3187B5}"/>
              </a:ext>
            </a:extLst>
          </p:cNvPr>
          <p:cNvSpPr>
            <a:spLocks noGrp="1"/>
          </p:cNvSpPr>
          <p:nvPr>
            <p:ph type="body" sz="quarter" idx="15"/>
          </p:nvPr>
        </p:nvSpPr>
        <p:spPr>
          <a:xfrm>
            <a:off x="5924550" y="3143250"/>
            <a:ext cx="5429250" cy="401637"/>
          </a:xfrm>
        </p:spPr>
        <p:txBody>
          <a:bodyPr>
            <a:noAutofit/>
          </a:bodyPr>
          <a:lstStyle>
            <a:lvl1pPr algn="l">
              <a:defRPr sz="18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81378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Ref idx="1001">
        <a:schemeClr val="bg2"/>
      </p:bgRef>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5AAC315-F71C-43D1-A991-5662BA6F3116}"/>
              </a:ext>
            </a:extLst>
          </p:cNvPr>
          <p:cNvSpPr>
            <a:spLocks noGrp="1"/>
          </p:cNvSpPr>
          <p:nvPr>
            <p:ph type="pic" sz="quarter" idx="14"/>
          </p:nvPr>
        </p:nvSpPr>
        <p:spPr>
          <a:xfrm>
            <a:off x="0" y="0"/>
            <a:ext cx="5048250" cy="6858000"/>
          </a:xfrm>
        </p:spPr>
        <p:txBody>
          <a:bodyPr/>
          <a:lstStyle/>
          <a:p>
            <a:r>
              <a:rPr lang="en-US"/>
              <a:t>Click icon to add picture</a:t>
            </a:r>
          </a:p>
        </p:txBody>
      </p:sp>
      <p:sp>
        <p:nvSpPr>
          <p:cNvPr id="2" name="Title 1">
            <a:extLst>
              <a:ext uri="{FF2B5EF4-FFF2-40B4-BE49-F238E27FC236}">
                <a16:creationId xmlns:a16="http://schemas.microsoft.com/office/drawing/2014/main" id="{D685A4B2-B704-4D3F-83E8-B3411994917D}"/>
              </a:ext>
            </a:extLst>
          </p:cNvPr>
          <p:cNvSpPr>
            <a:spLocks noGrp="1"/>
          </p:cNvSpPr>
          <p:nvPr>
            <p:ph type="title"/>
          </p:nvPr>
        </p:nvSpPr>
        <p:spPr>
          <a:xfrm>
            <a:off x="5924550" y="3714750"/>
            <a:ext cx="5429250" cy="1325563"/>
          </a:xfrm>
        </p:spPr>
        <p:txBody>
          <a:bodyPr/>
          <a:lstStyle>
            <a:lvl1pP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A4A69042-EBEF-4FF2-A7EA-361DAE0A60C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A5E7DF1-DAE3-431C-9A9D-19CBFC6FA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980E44-51F3-4B68-8E83-F1AE3601B432}"/>
              </a:ext>
            </a:extLst>
          </p:cNvPr>
          <p:cNvSpPr>
            <a:spLocks noGrp="1"/>
          </p:cNvSpPr>
          <p:nvPr>
            <p:ph type="sldNum" sz="quarter" idx="12"/>
          </p:nvPr>
        </p:nvSpPr>
        <p:spPr/>
        <p:txBody>
          <a:bodyPr/>
          <a:lstStyle/>
          <a:p>
            <a:fld id="{EBBAFC1A-6E7F-4ED3-967E-0C068A889D8C}"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AE495FE9-947B-47B6-AE02-401BB80B8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cxnSp>
        <p:nvCxnSpPr>
          <p:cNvPr id="12" name="Straight Connector 11">
            <a:extLst>
              <a:ext uri="{FF2B5EF4-FFF2-40B4-BE49-F238E27FC236}">
                <a16:creationId xmlns:a16="http://schemas.microsoft.com/office/drawing/2014/main" id="{B76CB721-02BB-44BF-AE6F-B861BD96FF25}"/>
              </a:ext>
            </a:extLst>
          </p:cNvPr>
          <p:cNvCxnSpPr>
            <a:cxnSpLocks/>
          </p:cNvCxnSpPr>
          <p:nvPr userDrawn="1"/>
        </p:nvCxnSpPr>
        <p:spPr>
          <a:xfrm flipH="1">
            <a:off x="5924550" y="3590925"/>
            <a:ext cx="5429250" cy="0"/>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0B6BDB36-D191-4E56-A6EE-9764FD8DD90A}"/>
              </a:ext>
            </a:extLst>
          </p:cNvPr>
          <p:cNvSpPr>
            <a:spLocks noGrp="1"/>
          </p:cNvSpPr>
          <p:nvPr>
            <p:ph type="body" sz="quarter" idx="15"/>
          </p:nvPr>
        </p:nvSpPr>
        <p:spPr>
          <a:xfrm>
            <a:off x="5924550" y="3143250"/>
            <a:ext cx="5429250" cy="401637"/>
          </a:xfrm>
        </p:spPr>
        <p:txBody>
          <a:bodyPr>
            <a:noAutofit/>
          </a:bodyPr>
          <a:lstStyle>
            <a:lvl1pPr algn="l">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3609166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Ref idx="1001">
        <a:schemeClr val="bg1"/>
      </p:bgRef>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5AAC315-F71C-43D1-A991-5662BA6F3116}"/>
              </a:ext>
            </a:extLst>
          </p:cNvPr>
          <p:cNvSpPr>
            <a:spLocks noGrp="1"/>
          </p:cNvSpPr>
          <p:nvPr>
            <p:ph type="pic" sz="quarter" idx="14"/>
          </p:nvPr>
        </p:nvSpPr>
        <p:spPr>
          <a:xfrm>
            <a:off x="0" y="0"/>
            <a:ext cx="5048250" cy="6858000"/>
          </a:xfrm>
        </p:spPr>
        <p:txBody>
          <a:bodyPr/>
          <a:lstStyle/>
          <a:p>
            <a:r>
              <a:rPr lang="en-US"/>
              <a:t>Click icon to add picture</a:t>
            </a:r>
          </a:p>
        </p:txBody>
      </p:sp>
      <p:sp>
        <p:nvSpPr>
          <p:cNvPr id="2" name="Title 1">
            <a:extLst>
              <a:ext uri="{FF2B5EF4-FFF2-40B4-BE49-F238E27FC236}">
                <a16:creationId xmlns:a16="http://schemas.microsoft.com/office/drawing/2014/main" id="{D685A4B2-B704-4D3F-83E8-B3411994917D}"/>
              </a:ext>
            </a:extLst>
          </p:cNvPr>
          <p:cNvSpPr>
            <a:spLocks noGrp="1"/>
          </p:cNvSpPr>
          <p:nvPr>
            <p:ph type="title"/>
          </p:nvPr>
        </p:nvSpPr>
        <p:spPr>
          <a:xfrm>
            <a:off x="5924550" y="3714750"/>
            <a:ext cx="5429250" cy="1325563"/>
          </a:xfrm>
        </p:spPr>
        <p:txBody>
          <a:bodyPr/>
          <a:lstStyle>
            <a:lvl1pP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A4A69042-EBEF-4FF2-A7EA-361DAE0A60C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A5E7DF1-DAE3-431C-9A9D-19CBFC6FA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980E44-51F3-4B68-8E83-F1AE3601B432}"/>
              </a:ext>
            </a:extLst>
          </p:cNvPr>
          <p:cNvSpPr>
            <a:spLocks noGrp="1"/>
          </p:cNvSpPr>
          <p:nvPr>
            <p:ph type="sldNum" sz="quarter" idx="12"/>
          </p:nvPr>
        </p:nvSpPr>
        <p:spPr/>
        <p:txBody>
          <a:bodyPr/>
          <a:lstStyle/>
          <a:p>
            <a:fld id="{EBBAFC1A-6E7F-4ED3-967E-0C068A889D8C}"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AE495FE9-947B-47B6-AE02-401BB80B8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cxnSp>
        <p:nvCxnSpPr>
          <p:cNvPr id="12" name="Straight Connector 11">
            <a:extLst>
              <a:ext uri="{FF2B5EF4-FFF2-40B4-BE49-F238E27FC236}">
                <a16:creationId xmlns:a16="http://schemas.microsoft.com/office/drawing/2014/main" id="{B76CB721-02BB-44BF-AE6F-B861BD96FF25}"/>
              </a:ext>
            </a:extLst>
          </p:cNvPr>
          <p:cNvCxnSpPr>
            <a:cxnSpLocks/>
          </p:cNvCxnSpPr>
          <p:nvPr userDrawn="1"/>
        </p:nvCxnSpPr>
        <p:spPr>
          <a:xfrm flipH="1">
            <a:off x="5924550" y="3590925"/>
            <a:ext cx="5429250" cy="0"/>
          </a:xfrm>
          <a:prstGeom prst="line">
            <a:avLst/>
          </a:prstGeom>
          <a:ln w="28575">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9087C7F8-F2F9-4F90-9E1B-113680C6A56D}"/>
              </a:ext>
            </a:extLst>
          </p:cNvPr>
          <p:cNvSpPr>
            <a:spLocks noGrp="1"/>
          </p:cNvSpPr>
          <p:nvPr>
            <p:ph type="body" sz="quarter" idx="15"/>
          </p:nvPr>
        </p:nvSpPr>
        <p:spPr>
          <a:xfrm>
            <a:off x="5924550" y="3143250"/>
            <a:ext cx="5429250" cy="401637"/>
          </a:xfrm>
        </p:spPr>
        <p:txBody>
          <a:bodyPr>
            <a:noAutofit/>
          </a:bodyPr>
          <a:lstStyle>
            <a:lvl1pPr algn="l">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0340849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B4D2-35E1-4CC3-978C-6176D6E267F8}"/>
              </a:ext>
            </a:extLst>
          </p:cNvPr>
          <p:cNvSpPr>
            <a:spLocks noGrp="1"/>
          </p:cNvSpPr>
          <p:nvPr>
            <p:ph type="title"/>
          </p:nvPr>
        </p:nvSpPr>
        <p:spPr>
          <a:xfrm>
            <a:off x="838200" y="365125"/>
            <a:ext cx="73152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3164549A-B007-482B-A02C-109D0210118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FBE14FB-ADF4-4713-9F74-E66DA43E0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917C1-CCF2-4422-871F-8D5847F820D9}"/>
              </a:ext>
            </a:extLst>
          </p:cNvPr>
          <p:cNvSpPr>
            <a:spLocks noGrp="1"/>
          </p:cNvSpPr>
          <p:nvPr>
            <p:ph type="sldNum" sz="quarter" idx="12"/>
          </p:nvPr>
        </p:nvSpPr>
        <p:spPr/>
        <p:txBody>
          <a:bodyPr/>
          <a:lstStyle/>
          <a:p>
            <a:fld id="{EBBAFC1A-6E7F-4ED3-967E-0C068A889D8C}" type="slidenum">
              <a:rPr lang="en-US" smtClean="0"/>
              <a:t>‹#›</a:t>
            </a:fld>
            <a:endParaRPr lang="en-US"/>
          </a:p>
        </p:txBody>
      </p:sp>
      <p:grpSp>
        <p:nvGrpSpPr>
          <p:cNvPr id="15" name="Group 14">
            <a:extLst>
              <a:ext uri="{FF2B5EF4-FFF2-40B4-BE49-F238E27FC236}">
                <a16:creationId xmlns:a16="http://schemas.microsoft.com/office/drawing/2014/main" id="{4FD7D495-1525-48E6-B50E-30F40869E343}"/>
              </a:ext>
            </a:extLst>
          </p:cNvPr>
          <p:cNvGrpSpPr/>
          <p:nvPr userDrawn="1"/>
        </p:nvGrpSpPr>
        <p:grpSpPr>
          <a:xfrm>
            <a:off x="8615210" y="365124"/>
            <a:ext cx="3194266" cy="5330825"/>
            <a:chOff x="7944247" y="-485467"/>
            <a:chExt cx="4247753" cy="7088961"/>
          </a:xfrm>
        </p:grpSpPr>
        <p:pic>
          <p:nvPicPr>
            <p:cNvPr id="12" name="Picture 32">
              <a:extLst>
                <a:ext uri="{FF2B5EF4-FFF2-40B4-BE49-F238E27FC236}">
                  <a16:creationId xmlns:a16="http://schemas.microsoft.com/office/drawing/2014/main" id="{1611C167-A67D-4F4D-B23D-31FE04D4C2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105278" y="2142252"/>
              <a:ext cx="5948322" cy="2974161"/>
            </a:xfrm>
            <a:prstGeom prst="rect">
              <a:avLst/>
            </a:prstGeom>
          </p:spPr>
        </p:pic>
        <p:pic>
          <p:nvPicPr>
            <p:cNvPr id="13" name="Picture 33">
              <a:extLst>
                <a:ext uri="{FF2B5EF4-FFF2-40B4-BE49-F238E27FC236}">
                  <a16:creationId xmlns:a16="http://schemas.microsoft.com/office/drawing/2014/main" id="{C1E37DE5-BD08-4116-AD64-9E1EEF9A57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7944247" y="-485467"/>
              <a:ext cx="2104203" cy="1956909"/>
            </a:xfrm>
            <a:prstGeom prst="rect">
              <a:avLst/>
            </a:prstGeom>
          </p:spPr>
        </p:pic>
        <p:pic>
          <p:nvPicPr>
            <p:cNvPr id="14" name="Picture 34">
              <a:extLst>
                <a:ext uri="{FF2B5EF4-FFF2-40B4-BE49-F238E27FC236}">
                  <a16:creationId xmlns:a16="http://schemas.microsoft.com/office/drawing/2014/main" id="{5A83CAE3-577F-4383-BF7D-E295EF0478B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0948810" y="3110301"/>
              <a:ext cx="1243190" cy="1038063"/>
            </a:xfrm>
            <a:prstGeom prst="rect">
              <a:avLst/>
            </a:prstGeom>
          </p:spPr>
        </p:pic>
      </p:grpSp>
      <p:cxnSp>
        <p:nvCxnSpPr>
          <p:cNvPr id="16" name="Straight Connector 15">
            <a:extLst>
              <a:ext uri="{FF2B5EF4-FFF2-40B4-BE49-F238E27FC236}">
                <a16:creationId xmlns:a16="http://schemas.microsoft.com/office/drawing/2014/main" id="{412890E8-7C0F-4B7E-B159-6A8E0772EFC7}"/>
              </a:ext>
            </a:extLst>
          </p:cNvPr>
          <p:cNvCxnSpPr>
            <a:cxnSpLocks/>
          </p:cNvCxnSpPr>
          <p:nvPr userDrawn="1"/>
        </p:nvCxnSpPr>
        <p:spPr>
          <a:xfrm flipH="1">
            <a:off x="838200" y="1690688"/>
            <a:ext cx="7315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253B229E-41B2-4FE5-9847-9360861407C4}"/>
              </a:ext>
            </a:extLst>
          </p:cNvPr>
          <p:cNvSpPr>
            <a:spLocks noGrp="1"/>
          </p:cNvSpPr>
          <p:nvPr>
            <p:ph type="body" sz="quarter" idx="13"/>
          </p:nvPr>
        </p:nvSpPr>
        <p:spPr>
          <a:xfrm>
            <a:off x="838200" y="1903413"/>
            <a:ext cx="7315200" cy="4240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02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B4D2-35E1-4CC3-978C-6176D6E267F8}"/>
              </a:ext>
            </a:extLst>
          </p:cNvPr>
          <p:cNvSpPr>
            <a:spLocks noGrp="1"/>
          </p:cNvSpPr>
          <p:nvPr>
            <p:ph type="title"/>
          </p:nvPr>
        </p:nvSpPr>
        <p:spPr>
          <a:xfrm>
            <a:off x="838200" y="365125"/>
            <a:ext cx="73152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3164549A-B007-482B-A02C-109D0210118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FBE14FB-ADF4-4713-9F74-E66DA43E0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917C1-CCF2-4422-871F-8D5847F820D9}"/>
              </a:ext>
            </a:extLst>
          </p:cNvPr>
          <p:cNvSpPr>
            <a:spLocks noGrp="1"/>
          </p:cNvSpPr>
          <p:nvPr>
            <p:ph type="sldNum" sz="quarter" idx="12"/>
          </p:nvPr>
        </p:nvSpPr>
        <p:spPr/>
        <p:txBody>
          <a:bodyPr/>
          <a:lstStyle/>
          <a:p>
            <a:fld id="{EBBAFC1A-6E7F-4ED3-967E-0C068A889D8C}" type="slidenum">
              <a:rPr lang="en-US" smtClean="0"/>
              <a:t>‹#›</a:t>
            </a:fld>
            <a:endParaRPr lang="en-US"/>
          </a:p>
        </p:txBody>
      </p:sp>
      <p:grpSp>
        <p:nvGrpSpPr>
          <p:cNvPr id="6" name="Group 5">
            <a:extLst>
              <a:ext uri="{FF2B5EF4-FFF2-40B4-BE49-F238E27FC236}">
                <a16:creationId xmlns:a16="http://schemas.microsoft.com/office/drawing/2014/main" id="{B0D74832-8423-4B1C-9B88-F1BC3E42FD05}"/>
              </a:ext>
            </a:extLst>
          </p:cNvPr>
          <p:cNvGrpSpPr/>
          <p:nvPr userDrawn="1"/>
        </p:nvGrpSpPr>
        <p:grpSpPr>
          <a:xfrm>
            <a:off x="8615210" y="365124"/>
            <a:ext cx="3194266" cy="5330824"/>
            <a:chOff x="8615210" y="365124"/>
            <a:chExt cx="3194266" cy="5330824"/>
          </a:xfrm>
        </p:grpSpPr>
        <p:pic>
          <p:nvPicPr>
            <p:cNvPr id="12" name="Picture 32">
              <a:extLst>
                <a:ext uri="{FF2B5EF4-FFF2-40B4-BE49-F238E27FC236}">
                  <a16:creationId xmlns:a16="http://schemas.microsoft.com/office/drawing/2014/main" id="{1611C167-A67D-4F4D-B23D-31FE04D4C2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984314" y="2341141"/>
              <a:ext cx="4473076" cy="2236538"/>
            </a:xfrm>
            <a:prstGeom prst="rect">
              <a:avLst/>
            </a:prstGeom>
          </p:spPr>
        </p:pic>
        <p:pic>
          <p:nvPicPr>
            <p:cNvPr id="13" name="Picture 33">
              <a:extLst>
                <a:ext uri="{FF2B5EF4-FFF2-40B4-BE49-F238E27FC236}">
                  <a16:creationId xmlns:a16="http://schemas.microsoft.com/office/drawing/2014/main" id="{C1E37DE5-BD08-4116-AD64-9E1EEF9A57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8615210" y="365124"/>
              <a:ext cx="1582339" cy="1471575"/>
            </a:xfrm>
            <a:prstGeom prst="rect">
              <a:avLst/>
            </a:prstGeom>
          </p:spPr>
        </p:pic>
        <p:pic>
          <p:nvPicPr>
            <p:cNvPr id="14" name="Picture 34">
              <a:extLst>
                <a:ext uri="{FF2B5EF4-FFF2-40B4-BE49-F238E27FC236}">
                  <a16:creationId xmlns:a16="http://schemas.microsoft.com/office/drawing/2014/main" id="{5A83CAE3-577F-4383-BF7D-E295EF0478B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0874610" y="3069104"/>
              <a:ext cx="934866" cy="780613"/>
            </a:xfrm>
            <a:prstGeom prst="rect">
              <a:avLst/>
            </a:prstGeom>
          </p:spPr>
        </p:pic>
      </p:grpSp>
      <p:cxnSp>
        <p:nvCxnSpPr>
          <p:cNvPr id="16" name="Straight Connector 15">
            <a:extLst>
              <a:ext uri="{FF2B5EF4-FFF2-40B4-BE49-F238E27FC236}">
                <a16:creationId xmlns:a16="http://schemas.microsoft.com/office/drawing/2014/main" id="{412890E8-7C0F-4B7E-B159-6A8E0772EFC7}"/>
              </a:ext>
            </a:extLst>
          </p:cNvPr>
          <p:cNvCxnSpPr>
            <a:cxnSpLocks/>
          </p:cNvCxnSpPr>
          <p:nvPr userDrawn="1"/>
        </p:nvCxnSpPr>
        <p:spPr>
          <a:xfrm flipH="1">
            <a:off x="838200" y="1690688"/>
            <a:ext cx="7315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253B229E-41B2-4FE5-9847-9360861407C4}"/>
              </a:ext>
            </a:extLst>
          </p:cNvPr>
          <p:cNvSpPr>
            <a:spLocks noGrp="1"/>
          </p:cNvSpPr>
          <p:nvPr userDrawn="1">
            <p:ph type="body" sz="quarter" idx="13"/>
          </p:nvPr>
        </p:nvSpPr>
        <p:spPr>
          <a:xfrm>
            <a:off x="838200" y="1903413"/>
            <a:ext cx="7315200" cy="4240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740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B4D2-35E1-4CC3-978C-6176D6E267F8}"/>
              </a:ext>
            </a:extLst>
          </p:cNvPr>
          <p:cNvSpPr>
            <a:spLocks noGrp="1"/>
          </p:cNvSpPr>
          <p:nvPr>
            <p:ph type="title"/>
          </p:nvPr>
        </p:nvSpPr>
        <p:spPr>
          <a:xfrm>
            <a:off x="838200" y="365125"/>
            <a:ext cx="73152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3164549A-B007-482B-A02C-109D0210118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FBE14FB-ADF4-4713-9F74-E66DA43E0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917C1-CCF2-4422-871F-8D5847F820D9}"/>
              </a:ext>
            </a:extLst>
          </p:cNvPr>
          <p:cNvSpPr>
            <a:spLocks noGrp="1"/>
          </p:cNvSpPr>
          <p:nvPr>
            <p:ph type="sldNum" sz="quarter" idx="12"/>
          </p:nvPr>
        </p:nvSpPr>
        <p:spPr/>
        <p:txBody>
          <a:bodyPr/>
          <a:lstStyle/>
          <a:p>
            <a:fld id="{EBBAFC1A-6E7F-4ED3-967E-0C068A889D8C}" type="slidenum">
              <a:rPr lang="en-US" smtClean="0"/>
              <a:t>‹#›</a:t>
            </a:fld>
            <a:endParaRPr lang="en-US"/>
          </a:p>
        </p:txBody>
      </p:sp>
      <p:grpSp>
        <p:nvGrpSpPr>
          <p:cNvPr id="6" name="Group 5">
            <a:extLst>
              <a:ext uri="{FF2B5EF4-FFF2-40B4-BE49-F238E27FC236}">
                <a16:creationId xmlns:a16="http://schemas.microsoft.com/office/drawing/2014/main" id="{9F67DE92-7CA0-46E5-99CF-CDB6F0232FA9}"/>
              </a:ext>
            </a:extLst>
          </p:cNvPr>
          <p:cNvGrpSpPr/>
          <p:nvPr userDrawn="1"/>
        </p:nvGrpSpPr>
        <p:grpSpPr>
          <a:xfrm>
            <a:off x="8615210" y="365124"/>
            <a:ext cx="3194266" cy="5330824"/>
            <a:chOff x="8615210" y="365124"/>
            <a:chExt cx="3194266" cy="5330824"/>
          </a:xfrm>
        </p:grpSpPr>
        <p:pic>
          <p:nvPicPr>
            <p:cNvPr id="12" name="Picture 32">
              <a:extLst>
                <a:ext uri="{FF2B5EF4-FFF2-40B4-BE49-F238E27FC236}">
                  <a16:creationId xmlns:a16="http://schemas.microsoft.com/office/drawing/2014/main" id="{1611C167-A67D-4F4D-B23D-31FE04D4C2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984314" y="2341141"/>
              <a:ext cx="4473076" cy="2236538"/>
            </a:xfrm>
            <a:prstGeom prst="rect">
              <a:avLst/>
            </a:prstGeom>
          </p:spPr>
        </p:pic>
        <p:pic>
          <p:nvPicPr>
            <p:cNvPr id="13" name="Picture 33">
              <a:extLst>
                <a:ext uri="{FF2B5EF4-FFF2-40B4-BE49-F238E27FC236}">
                  <a16:creationId xmlns:a16="http://schemas.microsoft.com/office/drawing/2014/main" id="{C1E37DE5-BD08-4116-AD64-9E1EEF9A57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8615210" y="365124"/>
              <a:ext cx="1582339" cy="1471575"/>
            </a:xfrm>
            <a:prstGeom prst="rect">
              <a:avLst/>
            </a:prstGeom>
          </p:spPr>
        </p:pic>
        <p:pic>
          <p:nvPicPr>
            <p:cNvPr id="14" name="Picture 34">
              <a:extLst>
                <a:ext uri="{FF2B5EF4-FFF2-40B4-BE49-F238E27FC236}">
                  <a16:creationId xmlns:a16="http://schemas.microsoft.com/office/drawing/2014/main" id="{5A83CAE3-577F-4383-BF7D-E295EF0478B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0874610" y="3069104"/>
              <a:ext cx="934866" cy="780613"/>
            </a:xfrm>
            <a:prstGeom prst="rect">
              <a:avLst/>
            </a:prstGeom>
          </p:spPr>
        </p:pic>
      </p:grpSp>
      <p:cxnSp>
        <p:nvCxnSpPr>
          <p:cNvPr id="16" name="Straight Connector 15">
            <a:extLst>
              <a:ext uri="{FF2B5EF4-FFF2-40B4-BE49-F238E27FC236}">
                <a16:creationId xmlns:a16="http://schemas.microsoft.com/office/drawing/2014/main" id="{412890E8-7C0F-4B7E-B159-6A8E0772EFC7}"/>
              </a:ext>
            </a:extLst>
          </p:cNvPr>
          <p:cNvCxnSpPr>
            <a:cxnSpLocks/>
          </p:cNvCxnSpPr>
          <p:nvPr userDrawn="1"/>
        </p:nvCxnSpPr>
        <p:spPr>
          <a:xfrm flipH="1">
            <a:off x="838200" y="1690688"/>
            <a:ext cx="73152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253B229E-41B2-4FE5-9847-9360861407C4}"/>
              </a:ext>
            </a:extLst>
          </p:cNvPr>
          <p:cNvSpPr>
            <a:spLocks noGrp="1"/>
          </p:cNvSpPr>
          <p:nvPr userDrawn="1">
            <p:ph type="body" sz="quarter" idx="13"/>
          </p:nvPr>
        </p:nvSpPr>
        <p:spPr>
          <a:xfrm>
            <a:off x="838200" y="1903413"/>
            <a:ext cx="7315200" cy="4240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428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B4D2-35E1-4CC3-978C-6176D6E267F8}"/>
              </a:ext>
            </a:extLst>
          </p:cNvPr>
          <p:cNvSpPr>
            <a:spLocks noGrp="1"/>
          </p:cNvSpPr>
          <p:nvPr>
            <p:ph type="title"/>
          </p:nvPr>
        </p:nvSpPr>
        <p:spPr>
          <a:xfrm>
            <a:off x="4038600" y="365125"/>
            <a:ext cx="73152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3164549A-B007-482B-A02C-109D0210118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FBE14FB-ADF4-4713-9F74-E66DA43E0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917C1-CCF2-4422-871F-8D5847F820D9}"/>
              </a:ext>
            </a:extLst>
          </p:cNvPr>
          <p:cNvSpPr>
            <a:spLocks noGrp="1"/>
          </p:cNvSpPr>
          <p:nvPr>
            <p:ph type="sldNum" sz="quarter" idx="12"/>
          </p:nvPr>
        </p:nvSpPr>
        <p:spPr/>
        <p:txBody>
          <a:bodyPr/>
          <a:lstStyle/>
          <a:p>
            <a:fld id="{EBBAFC1A-6E7F-4ED3-967E-0C068A889D8C}" type="slidenum">
              <a:rPr lang="en-US" smtClean="0"/>
              <a:t>‹#›</a:t>
            </a:fld>
            <a:endParaRPr lang="en-US"/>
          </a:p>
        </p:txBody>
      </p:sp>
      <p:grpSp>
        <p:nvGrpSpPr>
          <p:cNvPr id="8" name="Group 7">
            <a:extLst>
              <a:ext uri="{FF2B5EF4-FFF2-40B4-BE49-F238E27FC236}">
                <a16:creationId xmlns:a16="http://schemas.microsoft.com/office/drawing/2014/main" id="{B2B379C4-32E4-490C-8AB4-64E342A51EF7}"/>
              </a:ext>
            </a:extLst>
          </p:cNvPr>
          <p:cNvGrpSpPr/>
          <p:nvPr userDrawn="1"/>
        </p:nvGrpSpPr>
        <p:grpSpPr>
          <a:xfrm>
            <a:off x="514463" y="1192462"/>
            <a:ext cx="3277384" cy="4951163"/>
            <a:chOff x="514463" y="1192462"/>
            <a:chExt cx="3277384" cy="4951163"/>
          </a:xfrm>
        </p:grpSpPr>
        <p:pic>
          <p:nvPicPr>
            <p:cNvPr id="12" name="Picture 32">
              <a:extLst>
                <a:ext uri="{FF2B5EF4-FFF2-40B4-BE49-F238E27FC236}">
                  <a16:creationId xmlns:a16="http://schemas.microsoft.com/office/drawing/2014/main" id="{1611C167-A67D-4F4D-B23D-31FE04D4C2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a:off x="-139735" y="2310731"/>
              <a:ext cx="4473076" cy="2236538"/>
            </a:xfrm>
            <a:prstGeom prst="rect">
              <a:avLst/>
            </a:prstGeom>
          </p:spPr>
        </p:pic>
        <p:pic>
          <p:nvPicPr>
            <p:cNvPr id="13" name="Picture 33">
              <a:extLst>
                <a:ext uri="{FF2B5EF4-FFF2-40B4-BE49-F238E27FC236}">
                  <a16:creationId xmlns:a16="http://schemas.microsoft.com/office/drawing/2014/main" id="{C1E37DE5-BD08-4116-AD64-9E1EEF9A57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a:off x="514463" y="4672050"/>
              <a:ext cx="1582339" cy="1471575"/>
            </a:xfrm>
            <a:prstGeom prst="rect">
              <a:avLst/>
            </a:prstGeom>
          </p:spPr>
        </p:pic>
        <p:pic>
          <p:nvPicPr>
            <p:cNvPr id="14" name="Picture 34">
              <a:extLst>
                <a:ext uri="{FF2B5EF4-FFF2-40B4-BE49-F238E27FC236}">
                  <a16:creationId xmlns:a16="http://schemas.microsoft.com/office/drawing/2014/main" id="{5A83CAE3-577F-4383-BF7D-E295EF0478B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a:off x="2856981" y="3038693"/>
              <a:ext cx="934866" cy="780613"/>
            </a:xfrm>
            <a:prstGeom prst="rect">
              <a:avLst/>
            </a:prstGeom>
          </p:spPr>
        </p:pic>
      </p:grpSp>
      <p:cxnSp>
        <p:nvCxnSpPr>
          <p:cNvPr id="16" name="Straight Connector 15">
            <a:extLst>
              <a:ext uri="{FF2B5EF4-FFF2-40B4-BE49-F238E27FC236}">
                <a16:creationId xmlns:a16="http://schemas.microsoft.com/office/drawing/2014/main" id="{412890E8-7C0F-4B7E-B159-6A8E0772EFC7}"/>
              </a:ext>
            </a:extLst>
          </p:cNvPr>
          <p:cNvCxnSpPr>
            <a:cxnSpLocks/>
          </p:cNvCxnSpPr>
          <p:nvPr userDrawn="1"/>
        </p:nvCxnSpPr>
        <p:spPr>
          <a:xfrm flipH="1">
            <a:off x="4038600" y="1690688"/>
            <a:ext cx="7315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253B229E-41B2-4FE5-9847-9360861407C4}"/>
              </a:ext>
            </a:extLst>
          </p:cNvPr>
          <p:cNvSpPr>
            <a:spLocks noGrp="1"/>
          </p:cNvSpPr>
          <p:nvPr userDrawn="1">
            <p:ph type="body" sz="quarter" idx="13"/>
          </p:nvPr>
        </p:nvSpPr>
        <p:spPr>
          <a:xfrm>
            <a:off x="4038600" y="1903413"/>
            <a:ext cx="7315200" cy="4240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420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pic>
        <p:nvPicPr>
          <p:cNvPr id="8" name="Picture 32">
            <a:extLst>
              <a:ext uri="{FF2B5EF4-FFF2-40B4-BE49-F238E27FC236}">
                <a16:creationId xmlns:a16="http://schemas.microsoft.com/office/drawing/2014/main" id="{D169A2AF-DD0A-4B0A-842D-367764778C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702490" y="206476"/>
            <a:ext cx="13303046" cy="6651523"/>
          </a:xfrm>
          <a:prstGeom prst="rect">
            <a:avLst/>
          </a:prstGeom>
        </p:spPr>
      </p:pic>
      <p:pic>
        <p:nvPicPr>
          <p:cNvPr id="12" name="Picture 11">
            <a:extLst>
              <a:ext uri="{FF2B5EF4-FFF2-40B4-BE49-F238E27FC236}">
                <a16:creationId xmlns:a16="http://schemas.microsoft.com/office/drawing/2014/main" id="{5353C7F9-B432-4208-B305-DD00B7CFE5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3820" y="2378485"/>
            <a:ext cx="7364360" cy="1841090"/>
          </a:xfrm>
          <a:prstGeom prst="rect">
            <a:avLst/>
          </a:prstGeom>
        </p:spPr>
      </p:pic>
      <p:sp>
        <p:nvSpPr>
          <p:cNvPr id="3" name="Subtitle 2">
            <a:extLst>
              <a:ext uri="{FF2B5EF4-FFF2-40B4-BE49-F238E27FC236}">
                <a16:creationId xmlns:a16="http://schemas.microsoft.com/office/drawing/2014/main" id="{44D54BDB-062F-45EF-9EF0-1F4609A3686A}"/>
              </a:ext>
            </a:extLst>
          </p:cNvPr>
          <p:cNvSpPr>
            <a:spLocks noGrp="1"/>
          </p:cNvSpPr>
          <p:nvPr>
            <p:ph type="subTitle" idx="1" hasCustomPrompt="1"/>
          </p:nvPr>
        </p:nvSpPr>
        <p:spPr>
          <a:xfrm>
            <a:off x="4038600" y="3994047"/>
            <a:ext cx="5114926" cy="451056"/>
          </a:xfrm>
        </p:spPr>
        <p:txBody>
          <a:bodyPr>
            <a:noAutofit/>
          </a:bodyPr>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INNOVATIVE. INTEGRATED. BOLD.</a:t>
            </a:r>
          </a:p>
        </p:txBody>
      </p:sp>
      <p:sp>
        <p:nvSpPr>
          <p:cNvPr id="4" name="Date Placeholder 3">
            <a:extLst>
              <a:ext uri="{FF2B5EF4-FFF2-40B4-BE49-F238E27FC236}">
                <a16:creationId xmlns:a16="http://schemas.microsoft.com/office/drawing/2014/main" id="{3408B660-8BD6-495B-A494-C56C220ABC79}"/>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5" name="Footer Placeholder 4">
            <a:extLst>
              <a:ext uri="{FF2B5EF4-FFF2-40B4-BE49-F238E27FC236}">
                <a16:creationId xmlns:a16="http://schemas.microsoft.com/office/drawing/2014/main" id="{E020240E-8CB3-4CBD-BE5D-8949B8A78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78CD9-CF1F-4152-9738-40AB988D3BEF}"/>
              </a:ext>
            </a:extLst>
          </p:cNvPr>
          <p:cNvSpPr>
            <a:spLocks noGrp="1"/>
          </p:cNvSpPr>
          <p:nvPr>
            <p:ph type="sldNum" sz="quarter" idx="12"/>
          </p:nvPr>
        </p:nvSpPr>
        <p:spPr/>
        <p:txBody>
          <a:bodyPr/>
          <a:lstStyle/>
          <a:p>
            <a:fld id="{EBBAFC1A-6E7F-4ED3-967E-0C068A889D8C}" type="slidenum">
              <a:rPr lang="en-US" smtClean="0"/>
              <a:t>‹#›</a:t>
            </a:fld>
            <a:endParaRPr lang="en-US"/>
          </a:p>
        </p:txBody>
      </p:sp>
      <p:cxnSp>
        <p:nvCxnSpPr>
          <p:cNvPr id="20" name="Straight Connector 19">
            <a:extLst>
              <a:ext uri="{FF2B5EF4-FFF2-40B4-BE49-F238E27FC236}">
                <a16:creationId xmlns:a16="http://schemas.microsoft.com/office/drawing/2014/main" id="{13D817FE-68AA-45F6-A87C-CC2228A9BFA6}"/>
              </a:ext>
            </a:extLst>
          </p:cNvPr>
          <p:cNvCxnSpPr>
            <a:cxnSpLocks/>
          </p:cNvCxnSpPr>
          <p:nvPr userDrawn="1"/>
        </p:nvCxnSpPr>
        <p:spPr>
          <a:xfrm flipH="1">
            <a:off x="4857750" y="3974997"/>
            <a:ext cx="7334250" cy="0"/>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BEC24E65-5DB1-4474-BD13-7934BC195F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Tree>
    <p:extLst>
      <p:ext uri="{BB962C8B-B14F-4D97-AF65-F5344CB8AC3E}">
        <p14:creationId xmlns:p14="http://schemas.microsoft.com/office/powerpoint/2010/main" val="2500729328"/>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B4D2-35E1-4CC3-978C-6176D6E267F8}"/>
              </a:ext>
            </a:extLst>
          </p:cNvPr>
          <p:cNvSpPr>
            <a:spLocks noGrp="1"/>
          </p:cNvSpPr>
          <p:nvPr>
            <p:ph type="title"/>
          </p:nvPr>
        </p:nvSpPr>
        <p:spPr>
          <a:xfrm>
            <a:off x="4038600" y="365125"/>
            <a:ext cx="73152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3164549A-B007-482B-A02C-109D0210118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FBE14FB-ADF4-4713-9F74-E66DA43E0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917C1-CCF2-4422-871F-8D5847F820D9}"/>
              </a:ext>
            </a:extLst>
          </p:cNvPr>
          <p:cNvSpPr>
            <a:spLocks noGrp="1"/>
          </p:cNvSpPr>
          <p:nvPr>
            <p:ph type="sldNum" sz="quarter" idx="12"/>
          </p:nvPr>
        </p:nvSpPr>
        <p:spPr/>
        <p:txBody>
          <a:bodyPr/>
          <a:lstStyle/>
          <a:p>
            <a:fld id="{EBBAFC1A-6E7F-4ED3-967E-0C068A889D8C}" type="slidenum">
              <a:rPr lang="en-US" smtClean="0"/>
              <a:t>‹#›</a:t>
            </a:fld>
            <a:endParaRPr lang="en-US"/>
          </a:p>
        </p:txBody>
      </p:sp>
      <p:grpSp>
        <p:nvGrpSpPr>
          <p:cNvPr id="8" name="Group 7">
            <a:extLst>
              <a:ext uri="{FF2B5EF4-FFF2-40B4-BE49-F238E27FC236}">
                <a16:creationId xmlns:a16="http://schemas.microsoft.com/office/drawing/2014/main" id="{B2B379C4-32E4-490C-8AB4-64E342A51EF7}"/>
              </a:ext>
            </a:extLst>
          </p:cNvPr>
          <p:cNvGrpSpPr/>
          <p:nvPr userDrawn="1"/>
        </p:nvGrpSpPr>
        <p:grpSpPr>
          <a:xfrm>
            <a:off x="514463" y="1192462"/>
            <a:ext cx="3277384" cy="4951163"/>
            <a:chOff x="514463" y="1192462"/>
            <a:chExt cx="3277384" cy="4951163"/>
          </a:xfrm>
        </p:grpSpPr>
        <p:pic>
          <p:nvPicPr>
            <p:cNvPr id="12" name="Picture 32">
              <a:extLst>
                <a:ext uri="{FF2B5EF4-FFF2-40B4-BE49-F238E27FC236}">
                  <a16:creationId xmlns:a16="http://schemas.microsoft.com/office/drawing/2014/main" id="{1611C167-A67D-4F4D-B23D-31FE04D4C2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a:off x="-139735" y="2310731"/>
              <a:ext cx="4473076" cy="2236538"/>
            </a:xfrm>
            <a:prstGeom prst="rect">
              <a:avLst/>
            </a:prstGeom>
          </p:spPr>
        </p:pic>
        <p:pic>
          <p:nvPicPr>
            <p:cNvPr id="13" name="Picture 33">
              <a:extLst>
                <a:ext uri="{FF2B5EF4-FFF2-40B4-BE49-F238E27FC236}">
                  <a16:creationId xmlns:a16="http://schemas.microsoft.com/office/drawing/2014/main" id="{C1E37DE5-BD08-4116-AD64-9E1EEF9A57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a:off x="514463" y="4672050"/>
              <a:ext cx="1582339" cy="1471575"/>
            </a:xfrm>
            <a:prstGeom prst="rect">
              <a:avLst/>
            </a:prstGeom>
          </p:spPr>
        </p:pic>
        <p:pic>
          <p:nvPicPr>
            <p:cNvPr id="14" name="Picture 34">
              <a:extLst>
                <a:ext uri="{FF2B5EF4-FFF2-40B4-BE49-F238E27FC236}">
                  <a16:creationId xmlns:a16="http://schemas.microsoft.com/office/drawing/2014/main" id="{5A83CAE3-577F-4383-BF7D-E295EF0478B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a:off x="2856981" y="3038693"/>
              <a:ext cx="934866" cy="780613"/>
            </a:xfrm>
            <a:prstGeom prst="rect">
              <a:avLst/>
            </a:prstGeom>
          </p:spPr>
        </p:pic>
      </p:grpSp>
      <p:cxnSp>
        <p:nvCxnSpPr>
          <p:cNvPr id="16" name="Straight Connector 15">
            <a:extLst>
              <a:ext uri="{FF2B5EF4-FFF2-40B4-BE49-F238E27FC236}">
                <a16:creationId xmlns:a16="http://schemas.microsoft.com/office/drawing/2014/main" id="{412890E8-7C0F-4B7E-B159-6A8E0772EFC7}"/>
              </a:ext>
            </a:extLst>
          </p:cNvPr>
          <p:cNvCxnSpPr>
            <a:cxnSpLocks/>
          </p:cNvCxnSpPr>
          <p:nvPr userDrawn="1"/>
        </p:nvCxnSpPr>
        <p:spPr>
          <a:xfrm flipH="1">
            <a:off x="4038600" y="1690688"/>
            <a:ext cx="7315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253B229E-41B2-4FE5-9847-9360861407C4}"/>
              </a:ext>
            </a:extLst>
          </p:cNvPr>
          <p:cNvSpPr>
            <a:spLocks noGrp="1"/>
          </p:cNvSpPr>
          <p:nvPr userDrawn="1">
            <p:ph type="body" sz="quarter" idx="13"/>
          </p:nvPr>
        </p:nvSpPr>
        <p:spPr>
          <a:xfrm>
            <a:off x="4038600" y="1903413"/>
            <a:ext cx="7315200" cy="4240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978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B4D2-35E1-4CC3-978C-6176D6E267F8}"/>
              </a:ext>
            </a:extLst>
          </p:cNvPr>
          <p:cNvSpPr>
            <a:spLocks noGrp="1"/>
          </p:cNvSpPr>
          <p:nvPr>
            <p:ph type="title"/>
          </p:nvPr>
        </p:nvSpPr>
        <p:spPr>
          <a:xfrm>
            <a:off x="4038600" y="365125"/>
            <a:ext cx="73152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3164549A-B007-482B-A02C-109D0210118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FBE14FB-ADF4-4713-9F74-E66DA43E0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917C1-CCF2-4422-871F-8D5847F820D9}"/>
              </a:ext>
            </a:extLst>
          </p:cNvPr>
          <p:cNvSpPr>
            <a:spLocks noGrp="1"/>
          </p:cNvSpPr>
          <p:nvPr>
            <p:ph type="sldNum" sz="quarter" idx="12"/>
          </p:nvPr>
        </p:nvSpPr>
        <p:spPr/>
        <p:txBody>
          <a:bodyPr/>
          <a:lstStyle/>
          <a:p>
            <a:fld id="{EBBAFC1A-6E7F-4ED3-967E-0C068A889D8C}" type="slidenum">
              <a:rPr lang="en-US" smtClean="0"/>
              <a:t>‹#›</a:t>
            </a:fld>
            <a:endParaRPr lang="en-US"/>
          </a:p>
        </p:txBody>
      </p:sp>
      <p:grpSp>
        <p:nvGrpSpPr>
          <p:cNvPr id="7" name="Group 6">
            <a:extLst>
              <a:ext uri="{FF2B5EF4-FFF2-40B4-BE49-F238E27FC236}">
                <a16:creationId xmlns:a16="http://schemas.microsoft.com/office/drawing/2014/main" id="{97725741-8685-4335-BA6F-75CAF083B466}"/>
              </a:ext>
            </a:extLst>
          </p:cNvPr>
          <p:cNvGrpSpPr/>
          <p:nvPr userDrawn="1"/>
        </p:nvGrpSpPr>
        <p:grpSpPr>
          <a:xfrm>
            <a:off x="514463" y="1192462"/>
            <a:ext cx="3277384" cy="4951163"/>
            <a:chOff x="514463" y="1192462"/>
            <a:chExt cx="3277384" cy="4951163"/>
          </a:xfrm>
        </p:grpSpPr>
        <p:pic>
          <p:nvPicPr>
            <p:cNvPr id="12" name="Picture 32">
              <a:extLst>
                <a:ext uri="{FF2B5EF4-FFF2-40B4-BE49-F238E27FC236}">
                  <a16:creationId xmlns:a16="http://schemas.microsoft.com/office/drawing/2014/main" id="{1611C167-A67D-4F4D-B23D-31FE04D4C2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a:off x="-139735" y="2310731"/>
              <a:ext cx="4473076" cy="2236538"/>
            </a:xfrm>
            <a:prstGeom prst="rect">
              <a:avLst/>
            </a:prstGeom>
          </p:spPr>
        </p:pic>
        <p:pic>
          <p:nvPicPr>
            <p:cNvPr id="13" name="Picture 33">
              <a:extLst>
                <a:ext uri="{FF2B5EF4-FFF2-40B4-BE49-F238E27FC236}">
                  <a16:creationId xmlns:a16="http://schemas.microsoft.com/office/drawing/2014/main" id="{C1E37DE5-BD08-4116-AD64-9E1EEF9A57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a:off x="514463" y="4672050"/>
              <a:ext cx="1582339" cy="1471575"/>
            </a:xfrm>
            <a:prstGeom prst="rect">
              <a:avLst/>
            </a:prstGeom>
          </p:spPr>
        </p:pic>
        <p:pic>
          <p:nvPicPr>
            <p:cNvPr id="14" name="Picture 34">
              <a:extLst>
                <a:ext uri="{FF2B5EF4-FFF2-40B4-BE49-F238E27FC236}">
                  <a16:creationId xmlns:a16="http://schemas.microsoft.com/office/drawing/2014/main" id="{5A83CAE3-577F-4383-BF7D-E295EF0478B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a:off x="2856981" y="3038693"/>
              <a:ext cx="934866" cy="780613"/>
            </a:xfrm>
            <a:prstGeom prst="rect">
              <a:avLst/>
            </a:prstGeom>
          </p:spPr>
        </p:pic>
      </p:grpSp>
      <p:cxnSp>
        <p:nvCxnSpPr>
          <p:cNvPr id="16" name="Straight Connector 15">
            <a:extLst>
              <a:ext uri="{FF2B5EF4-FFF2-40B4-BE49-F238E27FC236}">
                <a16:creationId xmlns:a16="http://schemas.microsoft.com/office/drawing/2014/main" id="{412890E8-7C0F-4B7E-B159-6A8E0772EFC7}"/>
              </a:ext>
            </a:extLst>
          </p:cNvPr>
          <p:cNvCxnSpPr>
            <a:cxnSpLocks/>
          </p:cNvCxnSpPr>
          <p:nvPr userDrawn="1"/>
        </p:nvCxnSpPr>
        <p:spPr>
          <a:xfrm flipH="1">
            <a:off x="4038600" y="1690688"/>
            <a:ext cx="73152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253B229E-41B2-4FE5-9847-9360861407C4}"/>
              </a:ext>
            </a:extLst>
          </p:cNvPr>
          <p:cNvSpPr>
            <a:spLocks noGrp="1"/>
          </p:cNvSpPr>
          <p:nvPr userDrawn="1">
            <p:ph type="body" sz="quarter" idx="13"/>
          </p:nvPr>
        </p:nvSpPr>
        <p:spPr>
          <a:xfrm>
            <a:off x="4038600" y="1903413"/>
            <a:ext cx="7315200" cy="4240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3386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0" y="0"/>
            <a:ext cx="66484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F026BC-3E72-47F4-97B4-814A4419A79F}"/>
              </a:ext>
            </a:extLst>
          </p:cNvPr>
          <p:cNvSpPr>
            <a:spLocks noGrp="1"/>
          </p:cNvSpPr>
          <p:nvPr>
            <p:ph type="title"/>
          </p:nvPr>
        </p:nvSpPr>
        <p:spPr>
          <a:xfrm>
            <a:off x="838200" y="2766218"/>
            <a:ext cx="4819650" cy="1325563"/>
          </a:xfrm>
        </p:spPr>
        <p:txBody>
          <a:bodyPr/>
          <a:lstStyle>
            <a:lvl1pPr>
              <a:defRPr>
                <a:solidFill>
                  <a:schemeClr val="accent4"/>
                </a:solidFill>
              </a:defRPr>
            </a:lvl1pPr>
          </a:lstStyle>
          <a:p>
            <a:r>
              <a:rPr lang="en-US"/>
              <a:t>Click to edit Master title style</a:t>
            </a:r>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sp>
        <p:nvSpPr>
          <p:cNvPr id="8" name="Picture Placeholder 7">
            <a:extLst>
              <a:ext uri="{FF2B5EF4-FFF2-40B4-BE49-F238E27FC236}">
                <a16:creationId xmlns:a16="http://schemas.microsoft.com/office/drawing/2014/main" id="{A019B9CE-8DCC-4752-AF7A-155691D55ADA}"/>
              </a:ext>
            </a:extLst>
          </p:cNvPr>
          <p:cNvSpPr>
            <a:spLocks noGrp="1"/>
          </p:cNvSpPr>
          <p:nvPr>
            <p:ph type="pic" sz="quarter" idx="13"/>
          </p:nvPr>
        </p:nvSpPr>
        <p:spPr>
          <a:xfrm>
            <a:off x="6648450" y="693736"/>
            <a:ext cx="3286125" cy="5470525"/>
          </a:xfrm>
        </p:spPr>
        <p:txBody>
          <a:bodyPr/>
          <a:lstStyle/>
          <a:p>
            <a:r>
              <a:rPr lang="en-US"/>
              <a:t>Click icon to add picture</a:t>
            </a:r>
          </a:p>
        </p:txBody>
      </p:sp>
      <p:pic>
        <p:nvPicPr>
          <p:cNvPr id="10" name="Picture 32">
            <a:extLst>
              <a:ext uri="{FF2B5EF4-FFF2-40B4-BE49-F238E27FC236}">
                <a16:creationId xmlns:a16="http://schemas.microsoft.com/office/drawing/2014/main" id="{E118B563-539B-4B1B-A0A5-22D7591CF4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a:off x="8967898" y="2456509"/>
            <a:ext cx="3889953" cy="1944977"/>
          </a:xfrm>
          <a:prstGeom prst="rect">
            <a:avLst/>
          </a:prstGeom>
        </p:spPr>
      </p:pic>
      <p:pic>
        <p:nvPicPr>
          <p:cNvPr id="11" name="Picture 33">
            <a:extLst>
              <a:ext uri="{FF2B5EF4-FFF2-40B4-BE49-F238E27FC236}">
                <a16:creationId xmlns:a16="http://schemas.microsoft.com/office/drawing/2014/main" id="{56AEBBBF-D53B-4B0B-B7AE-8AEAB509233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a:off x="10631334" y="609336"/>
            <a:ext cx="1254029" cy="1166247"/>
          </a:xfrm>
          <a:prstGeom prst="rect">
            <a:avLst/>
          </a:prstGeom>
        </p:spPr>
      </p:pic>
      <p:pic>
        <p:nvPicPr>
          <p:cNvPr id="12" name="Picture 34">
            <a:extLst>
              <a:ext uri="{FF2B5EF4-FFF2-40B4-BE49-F238E27FC236}">
                <a16:creationId xmlns:a16="http://schemas.microsoft.com/office/drawing/2014/main" id="{25E9F1E9-41CC-4B8E-95F8-959C08C6F7B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a:off x="9410651" y="3038691"/>
            <a:ext cx="729428" cy="609072"/>
          </a:xfrm>
          <a:prstGeom prst="rect">
            <a:avLst/>
          </a:prstGeom>
        </p:spPr>
      </p:pic>
      <p:cxnSp>
        <p:nvCxnSpPr>
          <p:cNvPr id="14" name="Straight Connector 13">
            <a:extLst>
              <a:ext uri="{FF2B5EF4-FFF2-40B4-BE49-F238E27FC236}">
                <a16:creationId xmlns:a16="http://schemas.microsoft.com/office/drawing/2014/main" id="{28EA099B-289B-48AC-B4A3-439EDC32772D}"/>
              </a:ext>
            </a:extLst>
          </p:cNvPr>
          <p:cNvCxnSpPr>
            <a:cxnSpLocks/>
          </p:cNvCxnSpPr>
          <p:nvPr userDrawn="1"/>
        </p:nvCxnSpPr>
        <p:spPr>
          <a:xfrm flipH="1">
            <a:off x="830109" y="4116387"/>
            <a:ext cx="482774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451AEC75-204F-411D-AB45-136BA4E7D05F}"/>
              </a:ext>
            </a:extLst>
          </p:cNvPr>
          <p:cNvSpPr>
            <a:spLocks noGrp="1"/>
          </p:cNvSpPr>
          <p:nvPr>
            <p:ph type="body" sz="quarter" idx="15"/>
          </p:nvPr>
        </p:nvSpPr>
        <p:spPr>
          <a:xfrm>
            <a:off x="838200" y="4308477"/>
            <a:ext cx="4819650" cy="401637"/>
          </a:xfrm>
        </p:spPr>
        <p:txBody>
          <a:bodyPr>
            <a:noAutofit/>
          </a:bodyPr>
          <a:lstStyle>
            <a:lvl1pPr algn="l">
              <a:defRPr sz="18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22825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0" y="0"/>
            <a:ext cx="6648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F026BC-3E72-47F4-97B4-814A4419A79F}"/>
              </a:ext>
            </a:extLst>
          </p:cNvPr>
          <p:cNvSpPr>
            <a:spLocks noGrp="1"/>
          </p:cNvSpPr>
          <p:nvPr>
            <p:ph type="title"/>
          </p:nvPr>
        </p:nvSpPr>
        <p:spPr>
          <a:xfrm>
            <a:off x="838200" y="2766218"/>
            <a:ext cx="4819650" cy="1325563"/>
          </a:xfrm>
        </p:spPr>
        <p:txBody>
          <a:bodyPr/>
          <a:lstStyle>
            <a:lvl1pPr>
              <a:defRPr>
                <a:solidFill>
                  <a:schemeClr val="accent4"/>
                </a:solidFill>
              </a:defRPr>
            </a:lvl1pPr>
          </a:lstStyle>
          <a:p>
            <a:r>
              <a:rPr lang="en-US"/>
              <a:t>Click to edit Master title style</a:t>
            </a:r>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sp>
        <p:nvSpPr>
          <p:cNvPr id="8" name="Picture Placeholder 7">
            <a:extLst>
              <a:ext uri="{FF2B5EF4-FFF2-40B4-BE49-F238E27FC236}">
                <a16:creationId xmlns:a16="http://schemas.microsoft.com/office/drawing/2014/main" id="{A019B9CE-8DCC-4752-AF7A-155691D55ADA}"/>
              </a:ext>
            </a:extLst>
          </p:cNvPr>
          <p:cNvSpPr>
            <a:spLocks noGrp="1"/>
          </p:cNvSpPr>
          <p:nvPr>
            <p:ph type="pic" sz="quarter" idx="13"/>
          </p:nvPr>
        </p:nvSpPr>
        <p:spPr>
          <a:xfrm>
            <a:off x="6648450" y="693736"/>
            <a:ext cx="3286125" cy="5470525"/>
          </a:xfrm>
        </p:spPr>
        <p:txBody>
          <a:bodyPr/>
          <a:lstStyle/>
          <a:p>
            <a:r>
              <a:rPr lang="en-US"/>
              <a:t>Click icon to add picture</a:t>
            </a:r>
          </a:p>
        </p:txBody>
      </p:sp>
      <p:pic>
        <p:nvPicPr>
          <p:cNvPr id="10" name="Picture 32">
            <a:extLst>
              <a:ext uri="{FF2B5EF4-FFF2-40B4-BE49-F238E27FC236}">
                <a16:creationId xmlns:a16="http://schemas.microsoft.com/office/drawing/2014/main" id="{E118B563-539B-4B1B-A0A5-22D7591CF4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a:off x="8967898" y="2456509"/>
            <a:ext cx="3889953" cy="1944977"/>
          </a:xfrm>
          <a:prstGeom prst="rect">
            <a:avLst/>
          </a:prstGeom>
        </p:spPr>
      </p:pic>
      <p:pic>
        <p:nvPicPr>
          <p:cNvPr id="11" name="Picture 33">
            <a:extLst>
              <a:ext uri="{FF2B5EF4-FFF2-40B4-BE49-F238E27FC236}">
                <a16:creationId xmlns:a16="http://schemas.microsoft.com/office/drawing/2014/main" id="{56AEBBBF-D53B-4B0B-B7AE-8AEAB509233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a:off x="10631334" y="609336"/>
            <a:ext cx="1254029" cy="1166247"/>
          </a:xfrm>
          <a:prstGeom prst="rect">
            <a:avLst/>
          </a:prstGeom>
        </p:spPr>
      </p:pic>
      <p:pic>
        <p:nvPicPr>
          <p:cNvPr id="12" name="Picture 34">
            <a:extLst>
              <a:ext uri="{FF2B5EF4-FFF2-40B4-BE49-F238E27FC236}">
                <a16:creationId xmlns:a16="http://schemas.microsoft.com/office/drawing/2014/main" id="{25E9F1E9-41CC-4B8E-95F8-959C08C6F7B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a:off x="9410651" y="3038691"/>
            <a:ext cx="729428" cy="609072"/>
          </a:xfrm>
          <a:prstGeom prst="rect">
            <a:avLst/>
          </a:prstGeom>
        </p:spPr>
      </p:pic>
      <p:cxnSp>
        <p:nvCxnSpPr>
          <p:cNvPr id="14" name="Straight Connector 13">
            <a:extLst>
              <a:ext uri="{FF2B5EF4-FFF2-40B4-BE49-F238E27FC236}">
                <a16:creationId xmlns:a16="http://schemas.microsoft.com/office/drawing/2014/main" id="{28EA099B-289B-48AC-B4A3-439EDC32772D}"/>
              </a:ext>
            </a:extLst>
          </p:cNvPr>
          <p:cNvCxnSpPr>
            <a:cxnSpLocks/>
          </p:cNvCxnSpPr>
          <p:nvPr userDrawn="1"/>
        </p:nvCxnSpPr>
        <p:spPr>
          <a:xfrm flipH="1">
            <a:off x="830109" y="4116387"/>
            <a:ext cx="4827741"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98B1E444-461F-49AA-8B96-7750DDFFD3A9}"/>
              </a:ext>
            </a:extLst>
          </p:cNvPr>
          <p:cNvSpPr>
            <a:spLocks noGrp="1"/>
          </p:cNvSpPr>
          <p:nvPr>
            <p:ph type="body" sz="quarter" idx="15"/>
          </p:nvPr>
        </p:nvSpPr>
        <p:spPr>
          <a:xfrm>
            <a:off x="838200" y="4308477"/>
            <a:ext cx="4819650" cy="401637"/>
          </a:xfrm>
        </p:spPr>
        <p:txBody>
          <a:bodyPr>
            <a:noAutofit/>
          </a:bodyPr>
          <a:lstStyle>
            <a:lvl1pPr algn="l">
              <a:defRPr sz="18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68886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0" y="0"/>
            <a:ext cx="66484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F026BC-3E72-47F4-97B4-814A4419A79F}"/>
              </a:ext>
            </a:extLst>
          </p:cNvPr>
          <p:cNvSpPr>
            <a:spLocks noGrp="1"/>
          </p:cNvSpPr>
          <p:nvPr>
            <p:ph type="title"/>
          </p:nvPr>
        </p:nvSpPr>
        <p:spPr>
          <a:xfrm>
            <a:off x="838200" y="2766218"/>
            <a:ext cx="4819650" cy="1325563"/>
          </a:xfrm>
        </p:spPr>
        <p:txBody>
          <a:bodyPr/>
          <a:lstStyle>
            <a:lvl1pPr>
              <a:defRPr>
                <a:solidFill>
                  <a:schemeClr val="accent4"/>
                </a:solidFill>
              </a:defRPr>
            </a:lvl1pPr>
          </a:lstStyle>
          <a:p>
            <a:r>
              <a:rPr lang="en-US"/>
              <a:t>Click to edit Master title style</a:t>
            </a:r>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sp>
        <p:nvSpPr>
          <p:cNvPr id="8" name="Picture Placeholder 7">
            <a:extLst>
              <a:ext uri="{FF2B5EF4-FFF2-40B4-BE49-F238E27FC236}">
                <a16:creationId xmlns:a16="http://schemas.microsoft.com/office/drawing/2014/main" id="{A019B9CE-8DCC-4752-AF7A-155691D55ADA}"/>
              </a:ext>
            </a:extLst>
          </p:cNvPr>
          <p:cNvSpPr>
            <a:spLocks noGrp="1"/>
          </p:cNvSpPr>
          <p:nvPr>
            <p:ph type="pic" sz="quarter" idx="13"/>
          </p:nvPr>
        </p:nvSpPr>
        <p:spPr>
          <a:xfrm>
            <a:off x="6648450" y="693736"/>
            <a:ext cx="3676650" cy="5470525"/>
          </a:xfrm>
        </p:spPr>
        <p:txBody>
          <a:bodyPr/>
          <a:lstStyle/>
          <a:p>
            <a:r>
              <a:rPr lang="en-US"/>
              <a:t>Click icon to add picture</a:t>
            </a:r>
          </a:p>
        </p:txBody>
      </p:sp>
      <p:pic>
        <p:nvPicPr>
          <p:cNvPr id="11" name="Picture 33">
            <a:extLst>
              <a:ext uri="{FF2B5EF4-FFF2-40B4-BE49-F238E27FC236}">
                <a16:creationId xmlns:a16="http://schemas.microsoft.com/office/drawing/2014/main" id="{56AEBBBF-D53B-4B0B-B7AE-8AEAB5092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H="1">
            <a:off x="10631334" y="609336"/>
            <a:ext cx="1254029" cy="1166247"/>
          </a:xfrm>
          <a:prstGeom prst="rect">
            <a:avLst/>
          </a:prstGeom>
        </p:spPr>
      </p:pic>
      <p:pic>
        <p:nvPicPr>
          <p:cNvPr id="12" name="Picture 34">
            <a:extLst>
              <a:ext uri="{FF2B5EF4-FFF2-40B4-BE49-F238E27FC236}">
                <a16:creationId xmlns:a16="http://schemas.microsoft.com/office/drawing/2014/main" id="{25E9F1E9-41CC-4B8E-95F8-959C08C6F7B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a:off x="9949531" y="3124462"/>
            <a:ext cx="729428" cy="609072"/>
          </a:xfrm>
          <a:prstGeom prst="rect">
            <a:avLst/>
          </a:prstGeom>
        </p:spPr>
      </p:pic>
      <p:cxnSp>
        <p:nvCxnSpPr>
          <p:cNvPr id="14" name="Straight Connector 13">
            <a:extLst>
              <a:ext uri="{FF2B5EF4-FFF2-40B4-BE49-F238E27FC236}">
                <a16:creationId xmlns:a16="http://schemas.microsoft.com/office/drawing/2014/main" id="{28EA099B-289B-48AC-B4A3-439EDC32772D}"/>
              </a:ext>
            </a:extLst>
          </p:cNvPr>
          <p:cNvCxnSpPr>
            <a:cxnSpLocks/>
          </p:cNvCxnSpPr>
          <p:nvPr userDrawn="1"/>
        </p:nvCxnSpPr>
        <p:spPr>
          <a:xfrm flipH="1">
            <a:off x="830109" y="4116387"/>
            <a:ext cx="4827741" cy="0"/>
          </a:xfrm>
          <a:prstGeom prst="line">
            <a:avLst/>
          </a:prstGeom>
          <a:ln w="28575">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C0DD2FA1-1FDF-4A8D-81AE-8D1747AD5D97}"/>
              </a:ext>
            </a:extLst>
          </p:cNvPr>
          <p:cNvSpPr>
            <a:spLocks noGrp="1"/>
          </p:cNvSpPr>
          <p:nvPr>
            <p:ph type="body" sz="quarter" idx="15"/>
          </p:nvPr>
        </p:nvSpPr>
        <p:spPr>
          <a:xfrm>
            <a:off x="838200" y="4308477"/>
            <a:ext cx="4819650" cy="401637"/>
          </a:xfrm>
        </p:spPr>
        <p:txBody>
          <a:bodyPr>
            <a:noAutofit/>
          </a:bodyPr>
          <a:lstStyle>
            <a:lvl1pPr algn="l">
              <a:defRPr sz="18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47555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B4D2-35E1-4CC3-978C-6176D6E267F8}"/>
              </a:ext>
            </a:extLst>
          </p:cNvPr>
          <p:cNvSpPr>
            <a:spLocks noGrp="1"/>
          </p:cNvSpPr>
          <p:nvPr>
            <p:ph type="title" hasCustomPrompt="1"/>
          </p:nvPr>
        </p:nvSpPr>
        <p:spPr>
          <a:xfrm>
            <a:off x="6096000" y="1840130"/>
            <a:ext cx="5257799" cy="2397125"/>
          </a:xfrm>
        </p:spPr>
        <p:txBody>
          <a:bodyPr>
            <a:noAutofit/>
          </a:bodyPr>
          <a:lstStyle>
            <a:lvl1pPr algn="ctr">
              <a:defRPr sz="13800">
                <a:latin typeface="Nunito Sans Black" panose="00000A00000000000000" pitchFamily="2" charset="0"/>
              </a:defRPr>
            </a:lvl1pPr>
          </a:lstStyle>
          <a:p>
            <a:r>
              <a:rPr lang="en-US"/>
              <a:t>100%</a:t>
            </a:r>
          </a:p>
        </p:txBody>
      </p:sp>
      <p:sp>
        <p:nvSpPr>
          <p:cNvPr id="3" name="Date Placeholder 2">
            <a:extLst>
              <a:ext uri="{FF2B5EF4-FFF2-40B4-BE49-F238E27FC236}">
                <a16:creationId xmlns:a16="http://schemas.microsoft.com/office/drawing/2014/main" id="{3164549A-B007-482B-A02C-109D0210118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FBE14FB-ADF4-4713-9F74-E66DA43E0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917C1-CCF2-4422-871F-8D5847F820D9}"/>
              </a:ext>
            </a:extLst>
          </p:cNvPr>
          <p:cNvSpPr>
            <a:spLocks noGrp="1"/>
          </p:cNvSpPr>
          <p:nvPr>
            <p:ph type="sldNum" sz="quarter" idx="12"/>
          </p:nvPr>
        </p:nvSpPr>
        <p:spPr/>
        <p:txBody>
          <a:bodyPr/>
          <a:lstStyle/>
          <a:p>
            <a:fld id="{EBBAFC1A-6E7F-4ED3-967E-0C068A889D8C}" type="slidenum">
              <a:rPr lang="en-US" smtClean="0"/>
              <a:t>‹#›</a:t>
            </a:fld>
            <a:endParaRPr lang="en-US"/>
          </a:p>
        </p:txBody>
      </p:sp>
      <p:grpSp>
        <p:nvGrpSpPr>
          <p:cNvPr id="9" name="Group 8">
            <a:extLst>
              <a:ext uri="{FF2B5EF4-FFF2-40B4-BE49-F238E27FC236}">
                <a16:creationId xmlns:a16="http://schemas.microsoft.com/office/drawing/2014/main" id="{C3FF023E-33A5-4F52-945B-378E3897CA12}"/>
              </a:ext>
            </a:extLst>
          </p:cNvPr>
          <p:cNvGrpSpPr/>
          <p:nvPr userDrawn="1"/>
        </p:nvGrpSpPr>
        <p:grpSpPr>
          <a:xfrm>
            <a:off x="0" y="1334418"/>
            <a:ext cx="2287821" cy="4189163"/>
            <a:chOff x="0" y="1192462"/>
            <a:chExt cx="2703971" cy="4951163"/>
          </a:xfrm>
        </p:grpSpPr>
        <p:pic>
          <p:nvPicPr>
            <p:cNvPr id="12" name="Picture 32">
              <a:extLst>
                <a:ext uri="{FF2B5EF4-FFF2-40B4-BE49-F238E27FC236}">
                  <a16:creationId xmlns:a16="http://schemas.microsoft.com/office/drawing/2014/main" id="{1611C167-A67D-4F4D-B23D-31FE04D4C2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a:off x="-1118269" y="2310731"/>
              <a:ext cx="4473076" cy="2236538"/>
            </a:xfrm>
            <a:prstGeom prst="rect">
              <a:avLst/>
            </a:prstGeom>
          </p:spPr>
        </p:pic>
        <p:pic>
          <p:nvPicPr>
            <p:cNvPr id="13" name="Picture 33">
              <a:extLst>
                <a:ext uri="{FF2B5EF4-FFF2-40B4-BE49-F238E27FC236}">
                  <a16:creationId xmlns:a16="http://schemas.microsoft.com/office/drawing/2014/main" id="{C1E37DE5-BD08-4116-AD64-9E1EEF9A57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a:off x="514463" y="4672050"/>
              <a:ext cx="1582339" cy="1471575"/>
            </a:xfrm>
            <a:prstGeom prst="rect">
              <a:avLst/>
            </a:prstGeom>
          </p:spPr>
        </p:pic>
        <p:pic>
          <p:nvPicPr>
            <p:cNvPr id="14" name="Picture 34">
              <a:extLst>
                <a:ext uri="{FF2B5EF4-FFF2-40B4-BE49-F238E27FC236}">
                  <a16:creationId xmlns:a16="http://schemas.microsoft.com/office/drawing/2014/main" id="{5A83CAE3-577F-4383-BF7D-E295EF0478B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a:off x="1769105" y="3038693"/>
              <a:ext cx="934866" cy="780613"/>
            </a:xfrm>
            <a:prstGeom prst="rect">
              <a:avLst/>
            </a:prstGeom>
          </p:spPr>
        </p:pic>
      </p:grpSp>
      <p:sp>
        <p:nvSpPr>
          <p:cNvPr id="7" name="Picture Placeholder 6">
            <a:extLst>
              <a:ext uri="{FF2B5EF4-FFF2-40B4-BE49-F238E27FC236}">
                <a16:creationId xmlns:a16="http://schemas.microsoft.com/office/drawing/2014/main" id="{BBECA6B9-6413-4482-88B1-D710908A9A86}"/>
              </a:ext>
            </a:extLst>
          </p:cNvPr>
          <p:cNvSpPr>
            <a:spLocks noGrp="1"/>
          </p:cNvSpPr>
          <p:nvPr>
            <p:ph type="pic" sz="quarter" idx="13"/>
          </p:nvPr>
        </p:nvSpPr>
        <p:spPr>
          <a:xfrm>
            <a:off x="2672673" y="1476375"/>
            <a:ext cx="3038475" cy="3905250"/>
          </a:xfrm>
        </p:spPr>
        <p:txBody>
          <a:bodyPr/>
          <a:lstStyle/>
          <a:p>
            <a:r>
              <a:rPr lang="en-US"/>
              <a:t>Click icon to add picture</a:t>
            </a:r>
          </a:p>
        </p:txBody>
      </p:sp>
      <p:sp>
        <p:nvSpPr>
          <p:cNvPr id="17" name="Text Placeholder 10">
            <a:extLst>
              <a:ext uri="{FF2B5EF4-FFF2-40B4-BE49-F238E27FC236}">
                <a16:creationId xmlns:a16="http://schemas.microsoft.com/office/drawing/2014/main" id="{DE22B7F9-E019-4AAE-A697-95C5C985BCC2}"/>
              </a:ext>
            </a:extLst>
          </p:cNvPr>
          <p:cNvSpPr>
            <a:spLocks noGrp="1"/>
          </p:cNvSpPr>
          <p:nvPr>
            <p:ph type="body" sz="quarter" idx="15"/>
          </p:nvPr>
        </p:nvSpPr>
        <p:spPr>
          <a:xfrm>
            <a:off x="6096000" y="4375152"/>
            <a:ext cx="5257798" cy="401637"/>
          </a:xfrm>
        </p:spPr>
        <p:txBody>
          <a:bodyPr>
            <a:noAutofit/>
          </a:bodyPr>
          <a:lstStyle>
            <a:lvl1pPr algn="ctr">
              <a:defRPr sz="1800">
                <a:solidFill>
                  <a:schemeClr val="accent3"/>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99032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B4D2-35E1-4CC3-978C-6176D6E267F8}"/>
              </a:ext>
            </a:extLst>
          </p:cNvPr>
          <p:cNvSpPr>
            <a:spLocks noGrp="1"/>
          </p:cNvSpPr>
          <p:nvPr>
            <p:ph type="title" hasCustomPrompt="1"/>
          </p:nvPr>
        </p:nvSpPr>
        <p:spPr>
          <a:xfrm>
            <a:off x="6096000" y="1840130"/>
            <a:ext cx="5257799" cy="2397125"/>
          </a:xfrm>
        </p:spPr>
        <p:txBody>
          <a:bodyPr>
            <a:noAutofit/>
          </a:bodyPr>
          <a:lstStyle>
            <a:lvl1pPr algn="ctr">
              <a:defRPr sz="13800">
                <a:latin typeface="Nunito Sans Black" panose="00000A00000000000000" pitchFamily="2" charset="0"/>
              </a:defRPr>
            </a:lvl1pPr>
          </a:lstStyle>
          <a:p>
            <a:r>
              <a:rPr lang="en-US"/>
              <a:t>100%</a:t>
            </a:r>
          </a:p>
        </p:txBody>
      </p:sp>
      <p:sp>
        <p:nvSpPr>
          <p:cNvPr id="3" name="Date Placeholder 2">
            <a:extLst>
              <a:ext uri="{FF2B5EF4-FFF2-40B4-BE49-F238E27FC236}">
                <a16:creationId xmlns:a16="http://schemas.microsoft.com/office/drawing/2014/main" id="{3164549A-B007-482B-A02C-109D0210118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FBE14FB-ADF4-4713-9F74-E66DA43E0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917C1-CCF2-4422-871F-8D5847F820D9}"/>
              </a:ext>
            </a:extLst>
          </p:cNvPr>
          <p:cNvSpPr>
            <a:spLocks noGrp="1"/>
          </p:cNvSpPr>
          <p:nvPr>
            <p:ph type="sldNum" sz="quarter" idx="12"/>
          </p:nvPr>
        </p:nvSpPr>
        <p:spPr/>
        <p:txBody>
          <a:bodyPr/>
          <a:lstStyle/>
          <a:p>
            <a:fld id="{EBBAFC1A-6E7F-4ED3-967E-0C068A889D8C}" type="slidenum">
              <a:rPr lang="en-US" smtClean="0"/>
              <a:t>‹#›</a:t>
            </a:fld>
            <a:endParaRPr lang="en-US"/>
          </a:p>
        </p:txBody>
      </p:sp>
      <p:grpSp>
        <p:nvGrpSpPr>
          <p:cNvPr id="9" name="Group 8">
            <a:extLst>
              <a:ext uri="{FF2B5EF4-FFF2-40B4-BE49-F238E27FC236}">
                <a16:creationId xmlns:a16="http://schemas.microsoft.com/office/drawing/2014/main" id="{C3FF023E-33A5-4F52-945B-378E3897CA12}"/>
              </a:ext>
            </a:extLst>
          </p:cNvPr>
          <p:cNvGrpSpPr/>
          <p:nvPr userDrawn="1"/>
        </p:nvGrpSpPr>
        <p:grpSpPr>
          <a:xfrm>
            <a:off x="0" y="1334418"/>
            <a:ext cx="2287821" cy="4189163"/>
            <a:chOff x="0" y="1192462"/>
            <a:chExt cx="2703971" cy="4951163"/>
          </a:xfrm>
        </p:grpSpPr>
        <p:pic>
          <p:nvPicPr>
            <p:cNvPr id="12" name="Picture 32">
              <a:extLst>
                <a:ext uri="{FF2B5EF4-FFF2-40B4-BE49-F238E27FC236}">
                  <a16:creationId xmlns:a16="http://schemas.microsoft.com/office/drawing/2014/main" id="{1611C167-A67D-4F4D-B23D-31FE04D4C2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a:off x="-1118269" y="2310731"/>
              <a:ext cx="4473076" cy="2236538"/>
            </a:xfrm>
            <a:prstGeom prst="rect">
              <a:avLst/>
            </a:prstGeom>
          </p:spPr>
        </p:pic>
        <p:pic>
          <p:nvPicPr>
            <p:cNvPr id="13" name="Picture 33">
              <a:extLst>
                <a:ext uri="{FF2B5EF4-FFF2-40B4-BE49-F238E27FC236}">
                  <a16:creationId xmlns:a16="http://schemas.microsoft.com/office/drawing/2014/main" id="{C1E37DE5-BD08-4116-AD64-9E1EEF9A57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a:off x="514463" y="4672050"/>
              <a:ext cx="1582339" cy="1471575"/>
            </a:xfrm>
            <a:prstGeom prst="rect">
              <a:avLst/>
            </a:prstGeom>
          </p:spPr>
        </p:pic>
        <p:pic>
          <p:nvPicPr>
            <p:cNvPr id="14" name="Picture 34">
              <a:extLst>
                <a:ext uri="{FF2B5EF4-FFF2-40B4-BE49-F238E27FC236}">
                  <a16:creationId xmlns:a16="http://schemas.microsoft.com/office/drawing/2014/main" id="{5A83CAE3-577F-4383-BF7D-E295EF0478B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a:off x="1769105" y="3038693"/>
              <a:ext cx="934866" cy="780613"/>
            </a:xfrm>
            <a:prstGeom prst="rect">
              <a:avLst/>
            </a:prstGeom>
          </p:spPr>
        </p:pic>
      </p:grpSp>
      <p:sp>
        <p:nvSpPr>
          <p:cNvPr id="7" name="Picture Placeholder 6">
            <a:extLst>
              <a:ext uri="{FF2B5EF4-FFF2-40B4-BE49-F238E27FC236}">
                <a16:creationId xmlns:a16="http://schemas.microsoft.com/office/drawing/2014/main" id="{BBECA6B9-6413-4482-88B1-D710908A9A86}"/>
              </a:ext>
            </a:extLst>
          </p:cNvPr>
          <p:cNvSpPr>
            <a:spLocks noGrp="1"/>
          </p:cNvSpPr>
          <p:nvPr>
            <p:ph type="pic" sz="quarter" idx="13"/>
          </p:nvPr>
        </p:nvSpPr>
        <p:spPr>
          <a:xfrm>
            <a:off x="2672673" y="1476375"/>
            <a:ext cx="3038475" cy="3905250"/>
          </a:xfrm>
        </p:spPr>
        <p:txBody>
          <a:bodyPr/>
          <a:lstStyle/>
          <a:p>
            <a:r>
              <a:rPr lang="en-US"/>
              <a:t>Click icon to add picture</a:t>
            </a:r>
          </a:p>
        </p:txBody>
      </p:sp>
      <p:sp>
        <p:nvSpPr>
          <p:cNvPr id="15" name="Text Placeholder 10">
            <a:extLst>
              <a:ext uri="{FF2B5EF4-FFF2-40B4-BE49-F238E27FC236}">
                <a16:creationId xmlns:a16="http://schemas.microsoft.com/office/drawing/2014/main" id="{43E98BBA-E32B-40C6-BBD7-5A70C6A0750A}"/>
              </a:ext>
            </a:extLst>
          </p:cNvPr>
          <p:cNvSpPr>
            <a:spLocks noGrp="1"/>
          </p:cNvSpPr>
          <p:nvPr>
            <p:ph type="body" sz="quarter" idx="15"/>
          </p:nvPr>
        </p:nvSpPr>
        <p:spPr>
          <a:xfrm>
            <a:off x="6096000" y="4375152"/>
            <a:ext cx="5257798" cy="401637"/>
          </a:xfrm>
        </p:spPr>
        <p:txBody>
          <a:bodyPr>
            <a:noAutofit/>
          </a:bodyPr>
          <a:lstStyle>
            <a:lvl1pPr algn="ctr">
              <a:defRPr sz="1800">
                <a:solidFill>
                  <a:schemeClr val="accent3"/>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65196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B4D2-35E1-4CC3-978C-6176D6E267F8}"/>
              </a:ext>
            </a:extLst>
          </p:cNvPr>
          <p:cNvSpPr>
            <a:spLocks noGrp="1"/>
          </p:cNvSpPr>
          <p:nvPr>
            <p:ph type="title" hasCustomPrompt="1"/>
          </p:nvPr>
        </p:nvSpPr>
        <p:spPr>
          <a:xfrm>
            <a:off x="6096000" y="1840130"/>
            <a:ext cx="5257799" cy="2397125"/>
          </a:xfrm>
        </p:spPr>
        <p:txBody>
          <a:bodyPr>
            <a:noAutofit/>
          </a:bodyPr>
          <a:lstStyle>
            <a:lvl1pPr algn="ctr">
              <a:defRPr sz="13800">
                <a:latin typeface="Nunito Sans Black" panose="00000A00000000000000" pitchFamily="2" charset="0"/>
              </a:defRPr>
            </a:lvl1pPr>
          </a:lstStyle>
          <a:p>
            <a:r>
              <a:rPr lang="en-US"/>
              <a:t>100%</a:t>
            </a:r>
          </a:p>
        </p:txBody>
      </p:sp>
      <p:sp>
        <p:nvSpPr>
          <p:cNvPr id="3" name="Date Placeholder 2">
            <a:extLst>
              <a:ext uri="{FF2B5EF4-FFF2-40B4-BE49-F238E27FC236}">
                <a16:creationId xmlns:a16="http://schemas.microsoft.com/office/drawing/2014/main" id="{3164549A-B007-482B-A02C-109D0210118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FBE14FB-ADF4-4713-9F74-E66DA43E0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917C1-CCF2-4422-871F-8D5847F820D9}"/>
              </a:ext>
            </a:extLst>
          </p:cNvPr>
          <p:cNvSpPr>
            <a:spLocks noGrp="1"/>
          </p:cNvSpPr>
          <p:nvPr>
            <p:ph type="sldNum" sz="quarter" idx="12"/>
          </p:nvPr>
        </p:nvSpPr>
        <p:spPr/>
        <p:txBody>
          <a:bodyPr/>
          <a:lstStyle/>
          <a:p>
            <a:fld id="{EBBAFC1A-6E7F-4ED3-967E-0C068A889D8C}" type="slidenum">
              <a:rPr lang="en-US" smtClean="0"/>
              <a:t>‹#›</a:t>
            </a:fld>
            <a:endParaRPr lang="en-US"/>
          </a:p>
        </p:txBody>
      </p:sp>
      <p:grpSp>
        <p:nvGrpSpPr>
          <p:cNvPr id="9" name="Group 8">
            <a:extLst>
              <a:ext uri="{FF2B5EF4-FFF2-40B4-BE49-F238E27FC236}">
                <a16:creationId xmlns:a16="http://schemas.microsoft.com/office/drawing/2014/main" id="{C3FF023E-33A5-4F52-945B-378E3897CA12}"/>
              </a:ext>
            </a:extLst>
          </p:cNvPr>
          <p:cNvGrpSpPr/>
          <p:nvPr userDrawn="1"/>
        </p:nvGrpSpPr>
        <p:grpSpPr>
          <a:xfrm>
            <a:off x="0" y="1334418"/>
            <a:ext cx="2287821" cy="4189163"/>
            <a:chOff x="0" y="1192462"/>
            <a:chExt cx="2703971" cy="4951163"/>
          </a:xfrm>
        </p:grpSpPr>
        <p:pic>
          <p:nvPicPr>
            <p:cNvPr id="12" name="Picture 32">
              <a:extLst>
                <a:ext uri="{FF2B5EF4-FFF2-40B4-BE49-F238E27FC236}">
                  <a16:creationId xmlns:a16="http://schemas.microsoft.com/office/drawing/2014/main" id="{1611C167-A67D-4F4D-B23D-31FE04D4C2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a:off x="-1118269" y="2310731"/>
              <a:ext cx="4473076" cy="2236538"/>
            </a:xfrm>
            <a:prstGeom prst="rect">
              <a:avLst/>
            </a:prstGeom>
          </p:spPr>
        </p:pic>
        <p:pic>
          <p:nvPicPr>
            <p:cNvPr id="13" name="Picture 33">
              <a:extLst>
                <a:ext uri="{FF2B5EF4-FFF2-40B4-BE49-F238E27FC236}">
                  <a16:creationId xmlns:a16="http://schemas.microsoft.com/office/drawing/2014/main" id="{C1E37DE5-BD08-4116-AD64-9E1EEF9A57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a:off x="514463" y="4672050"/>
              <a:ext cx="1582339" cy="1471575"/>
            </a:xfrm>
            <a:prstGeom prst="rect">
              <a:avLst/>
            </a:prstGeom>
          </p:spPr>
        </p:pic>
        <p:pic>
          <p:nvPicPr>
            <p:cNvPr id="14" name="Picture 34">
              <a:extLst>
                <a:ext uri="{FF2B5EF4-FFF2-40B4-BE49-F238E27FC236}">
                  <a16:creationId xmlns:a16="http://schemas.microsoft.com/office/drawing/2014/main" id="{5A83CAE3-577F-4383-BF7D-E295EF0478B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a:off x="1769105" y="3038693"/>
              <a:ext cx="934866" cy="780613"/>
            </a:xfrm>
            <a:prstGeom prst="rect">
              <a:avLst/>
            </a:prstGeom>
          </p:spPr>
        </p:pic>
      </p:grpSp>
      <p:sp>
        <p:nvSpPr>
          <p:cNvPr id="7" name="Picture Placeholder 6">
            <a:extLst>
              <a:ext uri="{FF2B5EF4-FFF2-40B4-BE49-F238E27FC236}">
                <a16:creationId xmlns:a16="http://schemas.microsoft.com/office/drawing/2014/main" id="{BBECA6B9-6413-4482-88B1-D710908A9A86}"/>
              </a:ext>
            </a:extLst>
          </p:cNvPr>
          <p:cNvSpPr>
            <a:spLocks noGrp="1"/>
          </p:cNvSpPr>
          <p:nvPr>
            <p:ph type="pic" sz="quarter" idx="13"/>
          </p:nvPr>
        </p:nvSpPr>
        <p:spPr>
          <a:xfrm>
            <a:off x="2672673" y="1476375"/>
            <a:ext cx="3038475" cy="3905250"/>
          </a:xfrm>
        </p:spPr>
        <p:txBody>
          <a:bodyPr/>
          <a:lstStyle/>
          <a:p>
            <a:r>
              <a:rPr lang="en-US"/>
              <a:t>Click icon to add picture</a:t>
            </a:r>
          </a:p>
        </p:txBody>
      </p:sp>
      <p:sp>
        <p:nvSpPr>
          <p:cNvPr id="15" name="Text Placeholder 10">
            <a:extLst>
              <a:ext uri="{FF2B5EF4-FFF2-40B4-BE49-F238E27FC236}">
                <a16:creationId xmlns:a16="http://schemas.microsoft.com/office/drawing/2014/main" id="{994005DB-ECB7-46C8-9D9C-5D212D445531}"/>
              </a:ext>
            </a:extLst>
          </p:cNvPr>
          <p:cNvSpPr>
            <a:spLocks noGrp="1"/>
          </p:cNvSpPr>
          <p:nvPr>
            <p:ph type="body" sz="quarter" idx="15"/>
          </p:nvPr>
        </p:nvSpPr>
        <p:spPr>
          <a:xfrm>
            <a:off x="6096000" y="4375152"/>
            <a:ext cx="5257798" cy="401637"/>
          </a:xfrm>
        </p:spPr>
        <p:txBody>
          <a:bodyPr>
            <a:noAutofit/>
          </a:bodyPr>
          <a:lstStyle>
            <a:lvl1pPr algn="ctr">
              <a:defRPr sz="1800">
                <a:solidFill>
                  <a:schemeClr val="accent3"/>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66105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5F674-F4E3-4551-BAD2-11A7CBD3654A}"/>
              </a:ext>
            </a:extLst>
          </p:cNvPr>
          <p:cNvSpPr>
            <a:spLocks noGrp="1"/>
          </p:cNvSpPr>
          <p:nvPr>
            <p:ph type="title"/>
          </p:nvPr>
        </p:nvSpPr>
        <p:spPr>
          <a:xfrm>
            <a:off x="838200" y="656324"/>
            <a:ext cx="10515600" cy="1325563"/>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70D1D798-72EE-4C3B-9573-BC1F5FBC3CA3}"/>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D42613CA-B927-4618-B0F6-6C2DE44440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5386-8551-4613-B720-29A443117A9A}"/>
              </a:ext>
            </a:extLst>
          </p:cNvPr>
          <p:cNvSpPr>
            <a:spLocks noGrp="1"/>
          </p:cNvSpPr>
          <p:nvPr>
            <p:ph type="sldNum" sz="quarter" idx="12"/>
          </p:nvPr>
        </p:nvSpPr>
        <p:spPr/>
        <p:txBody>
          <a:bodyPr/>
          <a:lstStyle/>
          <a:p>
            <a:fld id="{EBBAFC1A-6E7F-4ED3-967E-0C068A889D8C}" type="slidenum">
              <a:rPr lang="en-US" smtClean="0"/>
              <a:t>‹#›</a:t>
            </a:fld>
            <a:endParaRPr lang="en-US"/>
          </a:p>
        </p:txBody>
      </p:sp>
      <p:grpSp>
        <p:nvGrpSpPr>
          <p:cNvPr id="6" name="Group 3">
            <a:extLst>
              <a:ext uri="{FF2B5EF4-FFF2-40B4-BE49-F238E27FC236}">
                <a16:creationId xmlns:a16="http://schemas.microsoft.com/office/drawing/2014/main" id="{F4169819-80C4-4DD4-9FA2-24343F05599B}"/>
              </a:ext>
            </a:extLst>
          </p:cNvPr>
          <p:cNvGrpSpPr/>
          <p:nvPr userDrawn="1"/>
        </p:nvGrpSpPr>
        <p:grpSpPr>
          <a:xfrm>
            <a:off x="4823376" y="2264302"/>
            <a:ext cx="2545246" cy="2545246"/>
            <a:chOff x="0" y="0"/>
            <a:chExt cx="6350000" cy="6350000"/>
          </a:xfrm>
          <a:solidFill>
            <a:schemeClr val="accent1"/>
          </a:solidFill>
        </p:grpSpPr>
        <p:sp>
          <p:nvSpPr>
            <p:cNvPr id="7" name="Freeform 4">
              <a:extLst>
                <a:ext uri="{FF2B5EF4-FFF2-40B4-BE49-F238E27FC236}">
                  <a16:creationId xmlns:a16="http://schemas.microsoft.com/office/drawing/2014/main" id="{30938E55-6F33-4D20-AA54-3E50C2A4A93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8" name="Group 5">
            <a:extLst>
              <a:ext uri="{FF2B5EF4-FFF2-40B4-BE49-F238E27FC236}">
                <a16:creationId xmlns:a16="http://schemas.microsoft.com/office/drawing/2014/main" id="{C377180F-8A78-4460-85EF-F8433BD6E724}"/>
              </a:ext>
            </a:extLst>
          </p:cNvPr>
          <p:cNvGrpSpPr/>
          <p:nvPr userDrawn="1"/>
        </p:nvGrpSpPr>
        <p:grpSpPr>
          <a:xfrm>
            <a:off x="1985962" y="2264302"/>
            <a:ext cx="2545246" cy="2545246"/>
            <a:chOff x="0" y="0"/>
            <a:chExt cx="6350000" cy="6350000"/>
          </a:xfrm>
          <a:solidFill>
            <a:schemeClr val="tx2"/>
          </a:solidFill>
        </p:grpSpPr>
        <p:sp>
          <p:nvSpPr>
            <p:cNvPr id="9" name="Freeform 6">
              <a:extLst>
                <a:ext uri="{FF2B5EF4-FFF2-40B4-BE49-F238E27FC236}">
                  <a16:creationId xmlns:a16="http://schemas.microsoft.com/office/drawing/2014/main" id="{F624ADAF-B81C-4C09-9484-8C557A7620C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2" name="Group 9">
            <a:extLst>
              <a:ext uri="{FF2B5EF4-FFF2-40B4-BE49-F238E27FC236}">
                <a16:creationId xmlns:a16="http://schemas.microsoft.com/office/drawing/2014/main" id="{E53E1231-67C6-4A3E-8E6C-5FFD65DB8AFE}"/>
              </a:ext>
            </a:extLst>
          </p:cNvPr>
          <p:cNvGrpSpPr/>
          <p:nvPr userDrawn="1"/>
        </p:nvGrpSpPr>
        <p:grpSpPr>
          <a:xfrm>
            <a:off x="7660791" y="2264302"/>
            <a:ext cx="2545246" cy="2545246"/>
            <a:chOff x="0" y="0"/>
            <a:chExt cx="6350000" cy="6350000"/>
          </a:xfrm>
          <a:solidFill>
            <a:schemeClr val="tx1"/>
          </a:solidFill>
        </p:grpSpPr>
        <p:sp>
          <p:nvSpPr>
            <p:cNvPr id="13" name="Freeform 10">
              <a:extLst>
                <a:ext uri="{FF2B5EF4-FFF2-40B4-BE49-F238E27FC236}">
                  <a16:creationId xmlns:a16="http://schemas.microsoft.com/office/drawing/2014/main" id="{CDC7E6D2-DFA1-491C-A094-6D21675412A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cxnSp>
        <p:nvCxnSpPr>
          <p:cNvPr id="19" name="Straight Connector 18">
            <a:extLst>
              <a:ext uri="{FF2B5EF4-FFF2-40B4-BE49-F238E27FC236}">
                <a16:creationId xmlns:a16="http://schemas.microsoft.com/office/drawing/2014/main" id="{CF66BC81-47D3-46DE-A3D7-A4EA939C6D1D}"/>
              </a:ext>
            </a:extLst>
          </p:cNvPr>
          <p:cNvCxnSpPr>
            <a:cxnSpLocks/>
          </p:cNvCxnSpPr>
          <p:nvPr userDrawn="1"/>
        </p:nvCxnSpPr>
        <p:spPr>
          <a:xfrm flipH="1">
            <a:off x="838200" y="1964424"/>
            <a:ext cx="10515601" cy="17463"/>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10">
            <a:extLst>
              <a:ext uri="{FF2B5EF4-FFF2-40B4-BE49-F238E27FC236}">
                <a16:creationId xmlns:a16="http://schemas.microsoft.com/office/drawing/2014/main" id="{3A39F0FC-3CFB-4B5D-85E9-F13C02F78F43}"/>
              </a:ext>
            </a:extLst>
          </p:cNvPr>
          <p:cNvSpPr>
            <a:spLocks noGrp="1"/>
          </p:cNvSpPr>
          <p:nvPr>
            <p:ph type="body" sz="quarter" idx="15"/>
          </p:nvPr>
        </p:nvSpPr>
        <p:spPr>
          <a:xfrm>
            <a:off x="1991641" y="5091963"/>
            <a:ext cx="2533887" cy="401637"/>
          </a:xfrm>
        </p:spPr>
        <p:txBody>
          <a:bodyPr>
            <a:noAutofit/>
          </a:bodyPr>
          <a:lstStyle>
            <a:lvl1pPr algn="ctr">
              <a:defRPr sz="1800">
                <a:solidFill>
                  <a:schemeClr val="accent3"/>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6" name="Text Placeholder 10">
            <a:extLst>
              <a:ext uri="{FF2B5EF4-FFF2-40B4-BE49-F238E27FC236}">
                <a16:creationId xmlns:a16="http://schemas.microsoft.com/office/drawing/2014/main" id="{82B6F80F-6737-47A1-8835-BBA78B87DC4E}"/>
              </a:ext>
            </a:extLst>
          </p:cNvPr>
          <p:cNvSpPr>
            <a:spLocks noGrp="1"/>
          </p:cNvSpPr>
          <p:nvPr>
            <p:ph type="body" sz="quarter" idx="16"/>
          </p:nvPr>
        </p:nvSpPr>
        <p:spPr>
          <a:xfrm>
            <a:off x="4829057" y="5087361"/>
            <a:ext cx="2533887" cy="401637"/>
          </a:xfrm>
        </p:spPr>
        <p:txBody>
          <a:bodyPr>
            <a:noAutofit/>
          </a:bodyPr>
          <a:lstStyle>
            <a:lvl1pPr algn="ctr">
              <a:defRPr sz="1800">
                <a:solidFill>
                  <a:schemeClr val="accent3"/>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7" name="Text Placeholder 10">
            <a:extLst>
              <a:ext uri="{FF2B5EF4-FFF2-40B4-BE49-F238E27FC236}">
                <a16:creationId xmlns:a16="http://schemas.microsoft.com/office/drawing/2014/main" id="{1DEDF96F-720E-4202-9509-641F0DFE925F}"/>
              </a:ext>
            </a:extLst>
          </p:cNvPr>
          <p:cNvSpPr>
            <a:spLocks noGrp="1"/>
          </p:cNvSpPr>
          <p:nvPr>
            <p:ph type="body" sz="quarter" idx="17"/>
          </p:nvPr>
        </p:nvSpPr>
        <p:spPr>
          <a:xfrm>
            <a:off x="7666463" y="5087361"/>
            <a:ext cx="2533887" cy="401637"/>
          </a:xfrm>
        </p:spPr>
        <p:txBody>
          <a:bodyPr>
            <a:noAutofit/>
          </a:bodyPr>
          <a:lstStyle>
            <a:lvl1pPr algn="ctr">
              <a:defRPr sz="1800">
                <a:solidFill>
                  <a:schemeClr val="accent3"/>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8" name="Text Placeholder 10">
            <a:extLst>
              <a:ext uri="{FF2B5EF4-FFF2-40B4-BE49-F238E27FC236}">
                <a16:creationId xmlns:a16="http://schemas.microsoft.com/office/drawing/2014/main" id="{8FC6784E-A32C-4AD3-9550-841DD584CA34}"/>
              </a:ext>
            </a:extLst>
          </p:cNvPr>
          <p:cNvSpPr>
            <a:spLocks noGrp="1"/>
          </p:cNvSpPr>
          <p:nvPr>
            <p:ph type="body" sz="quarter" idx="18"/>
          </p:nvPr>
        </p:nvSpPr>
        <p:spPr>
          <a:xfrm>
            <a:off x="1991640" y="3336106"/>
            <a:ext cx="2533887" cy="401637"/>
          </a:xfrm>
        </p:spPr>
        <p:txBody>
          <a:bodyPr>
            <a:noAutofit/>
          </a:bodyPr>
          <a:lstStyle>
            <a:lvl1pPr algn="ctr">
              <a:defRPr sz="44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9" name="Text Placeholder 10">
            <a:extLst>
              <a:ext uri="{FF2B5EF4-FFF2-40B4-BE49-F238E27FC236}">
                <a16:creationId xmlns:a16="http://schemas.microsoft.com/office/drawing/2014/main" id="{F13899C9-EEB8-4F3A-8CEB-204F1D2DDDBE}"/>
              </a:ext>
            </a:extLst>
          </p:cNvPr>
          <p:cNvSpPr>
            <a:spLocks noGrp="1"/>
          </p:cNvSpPr>
          <p:nvPr>
            <p:ph type="body" sz="quarter" idx="19"/>
          </p:nvPr>
        </p:nvSpPr>
        <p:spPr>
          <a:xfrm>
            <a:off x="4829052" y="3336106"/>
            <a:ext cx="2533887" cy="401637"/>
          </a:xfrm>
        </p:spPr>
        <p:txBody>
          <a:bodyPr>
            <a:noAutofit/>
          </a:bodyPr>
          <a:lstStyle>
            <a:lvl1pPr algn="ctr">
              <a:defRPr sz="44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30" name="Text Placeholder 10">
            <a:extLst>
              <a:ext uri="{FF2B5EF4-FFF2-40B4-BE49-F238E27FC236}">
                <a16:creationId xmlns:a16="http://schemas.microsoft.com/office/drawing/2014/main" id="{CCF9C783-E1A5-44FD-935C-2501A6E59791}"/>
              </a:ext>
            </a:extLst>
          </p:cNvPr>
          <p:cNvSpPr>
            <a:spLocks noGrp="1"/>
          </p:cNvSpPr>
          <p:nvPr>
            <p:ph type="body" sz="quarter" idx="20"/>
          </p:nvPr>
        </p:nvSpPr>
        <p:spPr>
          <a:xfrm>
            <a:off x="7666461" y="3336106"/>
            <a:ext cx="2533887" cy="401637"/>
          </a:xfrm>
        </p:spPr>
        <p:txBody>
          <a:bodyPr>
            <a:noAutofit/>
          </a:bodyPr>
          <a:lstStyle>
            <a:lvl1pPr algn="ctr">
              <a:defRPr sz="44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40680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5F674-F4E3-4551-BAD2-11A7CBD3654A}"/>
              </a:ext>
            </a:extLst>
          </p:cNvPr>
          <p:cNvSpPr>
            <a:spLocks noGrp="1"/>
          </p:cNvSpPr>
          <p:nvPr>
            <p:ph type="title"/>
          </p:nvPr>
        </p:nvSpPr>
        <p:spPr>
          <a:xfrm>
            <a:off x="838200" y="656324"/>
            <a:ext cx="10515600" cy="1325563"/>
          </a:xfrm>
        </p:spPr>
        <p:txBody>
          <a:bodyPr/>
          <a:lstStyle>
            <a:lvl1pPr algn="ctr">
              <a:defRPr>
                <a:solidFill>
                  <a:schemeClr val="accent4"/>
                </a:solidFill>
              </a:defRPr>
            </a:lvl1pPr>
          </a:lstStyle>
          <a:p>
            <a:r>
              <a:rPr lang="en-US"/>
              <a:t>Click to edit Master title style</a:t>
            </a:r>
          </a:p>
        </p:txBody>
      </p:sp>
      <p:sp>
        <p:nvSpPr>
          <p:cNvPr id="3" name="Date Placeholder 2">
            <a:extLst>
              <a:ext uri="{FF2B5EF4-FFF2-40B4-BE49-F238E27FC236}">
                <a16:creationId xmlns:a16="http://schemas.microsoft.com/office/drawing/2014/main" id="{70D1D798-72EE-4C3B-9573-BC1F5FBC3CA3}"/>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D42613CA-B927-4618-B0F6-6C2DE44440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5386-8551-4613-B720-29A443117A9A}"/>
              </a:ext>
            </a:extLst>
          </p:cNvPr>
          <p:cNvSpPr>
            <a:spLocks noGrp="1"/>
          </p:cNvSpPr>
          <p:nvPr>
            <p:ph type="sldNum" sz="quarter" idx="12"/>
          </p:nvPr>
        </p:nvSpPr>
        <p:spPr/>
        <p:txBody>
          <a:bodyPr/>
          <a:lstStyle/>
          <a:p>
            <a:fld id="{EBBAFC1A-6E7F-4ED3-967E-0C068A889D8C}" type="slidenum">
              <a:rPr lang="en-US" smtClean="0"/>
              <a:t>‹#›</a:t>
            </a:fld>
            <a:endParaRPr lang="en-US"/>
          </a:p>
        </p:txBody>
      </p:sp>
      <p:grpSp>
        <p:nvGrpSpPr>
          <p:cNvPr id="6" name="Group 3">
            <a:extLst>
              <a:ext uri="{FF2B5EF4-FFF2-40B4-BE49-F238E27FC236}">
                <a16:creationId xmlns:a16="http://schemas.microsoft.com/office/drawing/2014/main" id="{F4169819-80C4-4DD4-9FA2-24343F05599B}"/>
              </a:ext>
            </a:extLst>
          </p:cNvPr>
          <p:cNvGrpSpPr/>
          <p:nvPr userDrawn="1"/>
        </p:nvGrpSpPr>
        <p:grpSpPr>
          <a:xfrm>
            <a:off x="4823376" y="2264302"/>
            <a:ext cx="2545246" cy="2545246"/>
            <a:chOff x="0" y="0"/>
            <a:chExt cx="6350000" cy="6350000"/>
          </a:xfrm>
          <a:solidFill>
            <a:schemeClr val="accent4"/>
          </a:solidFill>
        </p:grpSpPr>
        <p:sp>
          <p:nvSpPr>
            <p:cNvPr id="7" name="Freeform 4">
              <a:extLst>
                <a:ext uri="{FF2B5EF4-FFF2-40B4-BE49-F238E27FC236}">
                  <a16:creationId xmlns:a16="http://schemas.microsoft.com/office/drawing/2014/main" id="{30938E55-6F33-4D20-AA54-3E50C2A4A93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8" name="Group 5">
            <a:extLst>
              <a:ext uri="{FF2B5EF4-FFF2-40B4-BE49-F238E27FC236}">
                <a16:creationId xmlns:a16="http://schemas.microsoft.com/office/drawing/2014/main" id="{C377180F-8A78-4460-85EF-F8433BD6E724}"/>
              </a:ext>
            </a:extLst>
          </p:cNvPr>
          <p:cNvGrpSpPr/>
          <p:nvPr userDrawn="1"/>
        </p:nvGrpSpPr>
        <p:grpSpPr>
          <a:xfrm>
            <a:off x="1985962" y="2264302"/>
            <a:ext cx="2545246" cy="2545246"/>
            <a:chOff x="0" y="0"/>
            <a:chExt cx="6350000" cy="6350000"/>
          </a:xfrm>
          <a:solidFill>
            <a:schemeClr val="tx1"/>
          </a:solidFill>
        </p:grpSpPr>
        <p:sp>
          <p:nvSpPr>
            <p:cNvPr id="9" name="Freeform 6">
              <a:extLst>
                <a:ext uri="{FF2B5EF4-FFF2-40B4-BE49-F238E27FC236}">
                  <a16:creationId xmlns:a16="http://schemas.microsoft.com/office/drawing/2014/main" id="{F624ADAF-B81C-4C09-9484-8C557A7620C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2" name="Group 9">
            <a:extLst>
              <a:ext uri="{FF2B5EF4-FFF2-40B4-BE49-F238E27FC236}">
                <a16:creationId xmlns:a16="http://schemas.microsoft.com/office/drawing/2014/main" id="{E53E1231-67C6-4A3E-8E6C-5FFD65DB8AFE}"/>
              </a:ext>
            </a:extLst>
          </p:cNvPr>
          <p:cNvGrpSpPr/>
          <p:nvPr userDrawn="1"/>
        </p:nvGrpSpPr>
        <p:grpSpPr>
          <a:xfrm>
            <a:off x="7660791" y="2264302"/>
            <a:ext cx="2545246" cy="2545246"/>
            <a:chOff x="0" y="0"/>
            <a:chExt cx="6350000" cy="6350000"/>
          </a:xfrm>
          <a:solidFill>
            <a:schemeClr val="accent2"/>
          </a:solidFill>
        </p:grpSpPr>
        <p:sp>
          <p:nvSpPr>
            <p:cNvPr id="13" name="Freeform 10">
              <a:extLst>
                <a:ext uri="{FF2B5EF4-FFF2-40B4-BE49-F238E27FC236}">
                  <a16:creationId xmlns:a16="http://schemas.microsoft.com/office/drawing/2014/main" id="{CDC7E6D2-DFA1-491C-A094-6D21675412A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cxnSp>
        <p:nvCxnSpPr>
          <p:cNvPr id="19" name="Straight Connector 18">
            <a:extLst>
              <a:ext uri="{FF2B5EF4-FFF2-40B4-BE49-F238E27FC236}">
                <a16:creationId xmlns:a16="http://schemas.microsoft.com/office/drawing/2014/main" id="{CF66BC81-47D3-46DE-A3D7-A4EA939C6D1D}"/>
              </a:ext>
            </a:extLst>
          </p:cNvPr>
          <p:cNvCxnSpPr>
            <a:cxnSpLocks/>
          </p:cNvCxnSpPr>
          <p:nvPr userDrawn="1"/>
        </p:nvCxnSpPr>
        <p:spPr>
          <a:xfrm flipH="1">
            <a:off x="838200" y="1964424"/>
            <a:ext cx="10515601" cy="17463"/>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31758FF3-D4C3-4E38-BAEB-B751C8CE2A5D}"/>
              </a:ext>
            </a:extLst>
          </p:cNvPr>
          <p:cNvSpPr>
            <a:spLocks noGrp="1"/>
          </p:cNvSpPr>
          <p:nvPr>
            <p:ph type="body" sz="quarter" idx="15"/>
          </p:nvPr>
        </p:nvSpPr>
        <p:spPr>
          <a:xfrm>
            <a:off x="1991641" y="5091963"/>
            <a:ext cx="2533887" cy="401637"/>
          </a:xfrm>
        </p:spPr>
        <p:txBody>
          <a:bodyPr>
            <a:noAutofit/>
          </a:bodyPr>
          <a:lstStyle>
            <a:lvl1pPr algn="ctr">
              <a:defRPr sz="18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1" name="Text Placeholder 10">
            <a:extLst>
              <a:ext uri="{FF2B5EF4-FFF2-40B4-BE49-F238E27FC236}">
                <a16:creationId xmlns:a16="http://schemas.microsoft.com/office/drawing/2014/main" id="{A492892F-31A1-498E-85B6-461BCD0619AF}"/>
              </a:ext>
            </a:extLst>
          </p:cNvPr>
          <p:cNvSpPr>
            <a:spLocks noGrp="1"/>
          </p:cNvSpPr>
          <p:nvPr>
            <p:ph type="body" sz="quarter" idx="16"/>
          </p:nvPr>
        </p:nvSpPr>
        <p:spPr>
          <a:xfrm>
            <a:off x="4829057" y="5087361"/>
            <a:ext cx="2533887" cy="401637"/>
          </a:xfrm>
        </p:spPr>
        <p:txBody>
          <a:bodyPr>
            <a:noAutofit/>
          </a:bodyPr>
          <a:lstStyle>
            <a:lvl1pPr algn="ctr">
              <a:defRPr sz="18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5" name="Text Placeholder 10">
            <a:extLst>
              <a:ext uri="{FF2B5EF4-FFF2-40B4-BE49-F238E27FC236}">
                <a16:creationId xmlns:a16="http://schemas.microsoft.com/office/drawing/2014/main" id="{9D36AEA0-87C2-4788-B5AB-759C4C2BB283}"/>
              </a:ext>
            </a:extLst>
          </p:cNvPr>
          <p:cNvSpPr>
            <a:spLocks noGrp="1"/>
          </p:cNvSpPr>
          <p:nvPr>
            <p:ph type="body" sz="quarter" idx="17"/>
          </p:nvPr>
        </p:nvSpPr>
        <p:spPr>
          <a:xfrm>
            <a:off x="7666463" y="5087361"/>
            <a:ext cx="2533887" cy="401637"/>
          </a:xfrm>
        </p:spPr>
        <p:txBody>
          <a:bodyPr>
            <a:noAutofit/>
          </a:bodyPr>
          <a:lstStyle>
            <a:lvl1pPr algn="ctr">
              <a:defRPr sz="18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6" name="Text Placeholder 10">
            <a:extLst>
              <a:ext uri="{FF2B5EF4-FFF2-40B4-BE49-F238E27FC236}">
                <a16:creationId xmlns:a16="http://schemas.microsoft.com/office/drawing/2014/main" id="{B86DE331-ED09-4CA7-B11F-E4603B4A8972}"/>
              </a:ext>
            </a:extLst>
          </p:cNvPr>
          <p:cNvSpPr>
            <a:spLocks noGrp="1"/>
          </p:cNvSpPr>
          <p:nvPr>
            <p:ph type="body" sz="quarter" idx="18"/>
          </p:nvPr>
        </p:nvSpPr>
        <p:spPr>
          <a:xfrm>
            <a:off x="1991640" y="3336106"/>
            <a:ext cx="2533887" cy="401637"/>
          </a:xfrm>
        </p:spPr>
        <p:txBody>
          <a:bodyPr>
            <a:noAutofit/>
          </a:bodyPr>
          <a:lstStyle>
            <a:lvl1pPr algn="ctr">
              <a:defRPr sz="44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7" name="Text Placeholder 10">
            <a:extLst>
              <a:ext uri="{FF2B5EF4-FFF2-40B4-BE49-F238E27FC236}">
                <a16:creationId xmlns:a16="http://schemas.microsoft.com/office/drawing/2014/main" id="{680BD8D4-5BE2-444D-9842-45FF51035F99}"/>
              </a:ext>
            </a:extLst>
          </p:cNvPr>
          <p:cNvSpPr>
            <a:spLocks noGrp="1"/>
          </p:cNvSpPr>
          <p:nvPr>
            <p:ph type="body" sz="quarter" idx="19"/>
          </p:nvPr>
        </p:nvSpPr>
        <p:spPr>
          <a:xfrm>
            <a:off x="4829052" y="3336106"/>
            <a:ext cx="2533887" cy="401637"/>
          </a:xfrm>
        </p:spPr>
        <p:txBody>
          <a:bodyPr>
            <a:noAutofit/>
          </a:bodyPr>
          <a:lstStyle>
            <a:lvl1pPr algn="ctr">
              <a:defRPr sz="44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8" name="Text Placeholder 10">
            <a:extLst>
              <a:ext uri="{FF2B5EF4-FFF2-40B4-BE49-F238E27FC236}">
                <a16:creationId xmlns:a16="http://schemas.microsoft.com/office/drawing/2014/main" id="{2E803B6C-D926-494B-A2A5-0EA6957D9270}"/>
              </a:ext>
            </a:extLst>
          </p:cNvPr>
          <p:cNvSpPr>
            <a:spLocks noGrp="1"/>
          </p:cNvSpPr>
          <p:nvPr>
            <p:ph type="body" sz="quarter" idx="20"/>
          </p:nvPr>
        </p:nvSpPr>
        <p:spPr>
          <a:xfrm>
            <a:off x="7666461" y="3336106"/>
            <a:ext cx="2533887" cy="401637"/>
          </a:xfrm>
        </p:spPr>
        <p:txBody>
          <a:bodyPr>
            <a:noAutofit/>
          </a:bodyPr>
          <a:lstStyle>
            <a:lvl1pPr algn="ctr">
              <a:defRPr sz="44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63381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8" name="Picture 32">
            <a:extLst>
              <a:ext uri="{FF2B5EF4-FFF2-40B4-BE49-F238E27FC236}">
                <a16:creationId xmlns:a16="http://schemas.microsoft.com/office/drawing/2014/main" id="{183FB5B1-89B3-4F99-B134-21F4282205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702490" y="206476"/>
            <a:ext cx="13303046" cy="6651523"/>
          </a:xfrm>
          <a:prstGeom prst="rect">
            <a:avLst/>
          </a:prstGeom>
        </p:spPr>
      </p:pic>
      <p:pic>
        <p:nvPicPr>
          <p:cNvPr id="12" name="Picture 11">
            <a:extLst>
              <a:ext uri="{FF2B5EF4-FFF2-40B4-BE49-F238E27FC236}">
                <a16:creationId xmlns:a16="http://schemas.microsoft.com/office/drawing/2014/main" id="{5353C7F9-B432-4208-B305-DD00B7CFE5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3820" y="2378485"/>
            <a:ext cx="7364360" cy="1841090"/>
          </a:xfrm>
          <a:prstGeom prst="rect">
            <a:avLst/>
          </a:prstGeom>
        </p:spPr>
      </p:pic>
      <p:sp>
        <p:nvSpPr>
          <p:cNvPr id="3" name="Subtitle 2">
            <a:extLst>
              <a:ext uri="{FF2B5EF4-FFF2-40B4-BE49-F238E27FC236}">
                <a16:creationId xmlns:a16="http://schemas.microsoft.com/office/drawing/2014/main" id="{44D54BDB-062F-45EF-9EF0-1F4609A3686A}"/>
              </a:ext>
            </a:extLst>
          </p:cNvPr>
          <p:cNvSpPr>
            <a:spLocks noGrp="1"/>
          </p:cNvSpPr>
          <p:nvPr>
            <p:ph type="subTitle" idx="1" hasCustomPrompt="1"/>
          </p:nvPr>
        </p:nvSpPr>
        <p:spPr>
          <a:xfrm>
            <a:off x="4038600" y="3994047"/>
            <a:ext cx="5114926" cy="451056"/>
          </a:xfrm>
        </p:spPr>
        <p:txBody>
          <a:bodyPr>
            <a:noAutofit/>
          </a:bodyPr>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INNOVATIVE. INTEGRATED. BOLD.</a:t>
            </a:r>
          </a:p>
        </p:txBody>
      </p:sp>
      <p:sp>
        <p:nvSpPr>
          <p:cNvPr id="4" name="Date Placeholder 3">
            <a:extLst>
              <a:ext uri="{FF2B5EF4-FFF2-40B4-BE49-F238E27FC236}">
                <a16:creationId xmlns:a16="http://schemas.microsoft.com/office/drawing/2014/main" id="{3408B660-8BD6-495B-A494-C56C220ABC79}"/>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5" name="Footer Placeholder 4">
            <a:extLst>
              <a:ext uri="{FF2B5EF4-FFF2-40B4-BE49-F238E27FC236}">
                <a16:creationId xmlns:a16="http://schemas.microsoft.com/office/drawing/2014/main" id="{E020240E-8CB3-4CBD-BE5D-8949B8A78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78CD9-CF1F-4152-9738-40AB988D3BEF}"/>
              </a:ext>
            </a:extLst>
          </p:cNvPr>
          <p:cNvSpPr>
            <a:spLocks noGrp="1"/>
          </p:cNvSpPr>
          <p:nvPr>
            <p:ph type="sldNum" sz="quarter" idx="12"/>
          </p:nvPr>
        </p:nvSpPr>
        <p:spPr/>
        <p:txBody>
          <a:bodyPr/>
          <a:lstStyle/>
          <a:p>
            <a:fld id="{EBBAFC1A-6E7F-4ED3-967E-0C068A889D8C}" type="slidenum">
              <a:rPr lang="en-US" smtClean="0"/>
              <a:t>‹#›</a:t>
            </a:fld>
            <a:endParaRPr lang="en-US"/>
          </a:p>
        </p:txBody>
      </p:sp>
      <p:cxnSp>
        <p:nvCxnSpPr>
          <p:cNvPr id="20" name="Straight Connector 19">
            <a:extLst>
              <a:ext uri="{FF2B5EF4-FFF2-40B4-BE49-F238E27FC236}">
                <a16:creationId xmlns:a16="http://schemas.microsoft.com/office/drawing/2014/main" id="{13D817FE-68AA-45F6-A87C-CC2228A9BFA6}"/>
              </a:ext>
            </a:extLst>
          </p:cNvPr>
          <p:cNvCxnSpPr>
            <a:cxnSpLocks/>
          </p:cNvCxnSpPr>
          <p:nvPr userDrawn="1"/>
        </p:nvCxnSpPr>
        <p:spPr>
          <a:xfrm flipH="1">
            <a:off x="4857750" y="3974997"/>
            <a:ext cx="7334250" cy="0"/>
          </a:xfrm>
          <a:prstGeom prst="line">
            <a:avLst/>
          </a:prstGeom>
          <a:ln w="28575">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0A4F49A5-4C70-45A5-A27F-052E522132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Tree>
    <p:extLst>
      <p:ext uri="{BB962C8B-B14F-4D97-AF65-F5344CB8AC3E}">
        <p14:creationId xmlns:p14="http://schemas.microsoft.com/office/powerpoint/2010/main" val="124088661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bg>
      <p:bgRef idx="1001">
        <a:schemeClr val="bg2"/>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C802A6F-03E0-494C-A35B-3EC1743491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757964"/>
            <a:ext cx="12192000" cy="6096000"/>
          </a:xfrm>
          <a:prstGeom prst="rect">
            <a:avLst/>
          </a:prstGeom>
        </p:spPr>
      </p:pic>
      <p:sp>
        <p:nvSpPr>
          <p:cNvPr id="2" name="Title 1">
            <a:extLst>
              <a:ext uri="{FF2B5EF4-FFF2-40B4-BE49-F238E27FC236}">
                <a16:creationId xmlns:a16="http://schemas.microsoft.com/office/drawing/2014/main" id="{6015F674-F4E3-4551-BAD2-11A7CBD3654A}"/>
              </a:ext>
            </a:extLst>
          </p:cNvPr>
          <p:cNvSpPr>
            <a:spLocks noGrp="1"/>
          </p:cNvSpPr>
          <p:nvPr>
            <p:ph type="title"/>
          </p:nvPr>
        </p:nvSpPr>
        <p:spPr>
          <a:xfrm>
            <a:off x="838200" y="656324"/>
            <a:ext cx="10515600" cy="1325563"/>
          </a:xfrm>
        </p:spPr>
        <p:txBody>
          <a:bodyPr/>
          <a:lstStyle>
            <a:lvl1pPr algn="ctr">
              <a:defRPr>
                <a:solidFill>
                  <a:schemeClr val="accent4"/>
                </a:solidFill>
              </a:defRPr>
            </a:lvl1pPr>
          </a:lstStyle>
          <a:p>
            <a:r>
              <a:rPr lang="en-US"/>
              <a:t>Click to edit Master title style</a:t>
            </a:r>
          </a:p>
        </p:txBody>
      </p:sp>
      <p:sp>
        <p:nvSpPr>
          <p:cNvPr id="3" name="Date Placeholder 2">
            <a:extLst>
              <a:ext uri="{FF2B5EF4-FFF2-40B4-BE49-F238E27FC236}">
                <a16:creationId xmlns:a16="http://schemas.microsoft.com/office/drawing/2014/main" id="{70D1D798-72EE-4C3B-9573-BC1F5FBC3CA3}"/>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D42613CA-B927-4618-B0F6-6C2DE44440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5386-8551-4613-B720-29A443117A9A}"/>
              </a:ext>
            </a:extLst>
          </p:cNvPr>
          <p:cNvSpPr>
            <a:spLocks noGrp="1"/>
          </p:cNvSpPr>
          <p:nvPr>
            <p:ph type="sldNum" sz="quarter" idx="12"/>
          </p:nvPr>
        </p:nvSpPr>
        <p:spPr/>
        <p:txBody>
          <a:bodyPr/>
          <a:lstStyle/>
          <a:p>
            <a:fld id="{EBBAFC1A-6E7F-4ED3-967E-0C068A889D8C}" type="slidenum">
              <a:rPr lang="en-US" smtClean="0"/>
              <a:t>‹#›</a:t>
            </a:fld>
            <a:endParaRPr lang="en-US"/>
          </a:p>
        </p:txBody>
      </p:sp>
      <p:grpSp>
        <p:nvGrpSpPr>
          <p:cNvPr id="6" name="Group 3">
            <a:extLst>
              <a:ext uri="{FF2B5EF4-FFF2-40B4-BE49-F238E27FC236}">
                <a16:creationId xmlns:a16="http://schemas.microsoft.com/office/drawing/2014/main" id="{F4169819-80C4-4DD4-9FA2-24343F05599B}"/>
              </a:ext>
            </a:extLst>
          </p:cNvPr>
          <p:cNvGrpSpPr/>
          <p:nvPr userDrawn="1"/>
        </p:nvGrpSpPr>
        <p:grpSpPr>
          <a:xfrm>
            <a:off x="4823376" y="2264302"/>
            <a:ext cx="2545246" cy="2545246"/>
            <a:chOff x="0" y="0"/>
            <a:chExt cx="6350000" cy="6350000"/>
          </a:xfrm>
          <a:solidFill>
            <a:schemeClr val="accent4"/>
          </a:solidFill>
        </p:grpSpPr>
        <p:sp>
          <p:nvSpPr>
            <p:cNvPr id="7" name="Freeform 4">
              <a:extLst>
                <a:ext uri="{FF2B5EF4-FFF2-40B4-BE49-F238E27FC236}">
                  <a16:creationId xmlns:a16="http://schemas.microsoft.com/office/drawing/2014/main" id="{30938E55-6F33-4D20-AA54-3E50C2A4A93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8" name="Group 5">
            <a:extLst>
              <a:ext uri="{FF2B5EF4-FFF2-40B4-BE49-F238E27FC236}">
                <a16:creationId xmlns:a16="http://schemas.microsoft.com/office/drawing/2014/main" id="{C377180F-8A78-4460-85EF-F8433BD6E724}"/>
              </a:ext>
            </a:extLst>
          </p:cNvPr>
          <p:cNvGrpSpPr/>
          <p:nvPr userDrawn="1"/>
        </p:nvGrpSpPr>
        <p:grpSpPr>
          <a:xfrm>
            <a:off x="1985962" y="2264302"/>
            <a:ext cx="2545246" cy="2545246"/>
            <a:chOff x="0" y="0"/>
            <a:chExt cx="6350000" cy="6350000"/>
          </a:xfrm>
          <a:solidFill>
            <a:schemeClr val="bg1"/>
          </a:solidFill>
        </p:grpSpPr>
        <p:sp>
          <p:nvSpPr>
            <p:cNvPr id="9" name="Freeform 6">
              <a:extLst>
                <a:ext uri="{FF2B5EF4-FFF2-40B4-BE49-F238E27FC236}">
                  <a16:creationId xmlns:a16="http://schemas.microsoft.com/office/drawing/2014/main" id="{F624ADAF-B81C-4C09-9484-8C557A7620C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2" name="Group 9">
            <a:extLst>
              <a:ext uri="{FF2B5EF4-FFF2-40B4-BE49-F238E27FC236}">
                <a16:creationId xmlns:a16="http://schemas.microsoft.com/office/drawing/2014/main" id="{E53E1231-67C6-4A3E-8E6C-5FFD65DB8AFE}"/>
              </a:ext>
            </a:extLst>
          </p:cNvPr>
          <p:cNvGrpSpPr/>
          <p:nvPr userDrawn="1"/>
        </p:nvGrpSpPr>
        <p:grpSpPr>
          <a:xfrm>
            <a:off x="7660791" y="2264302"/>
            <a:ext cx="2545246" cy="2545246"/>
            <a:chOff x="0" y="0"/>
            <a:chExt cx="6350000" cy="6350000"/>
          </a:xfrm>
          <a:solidFill>
            <a:schemeClr val="accent1"/>
          </a:solidFill>
        </p:grpSpPr>
        <p:sp>
          <p:nvSpPr>
            <p:cNvPr id="13" name="Freeform 10">
              <a:extLst>
                <a:ext uri="{FF2B5EF4-FFF2-40B4-BE49-F238E27FC236}">
                  <a16:creationId xmlns:a16="http://schemas.microsoft.com/office/drawing/2014/main" id="{CDC7E6D2-DFA1-491C-A094-6D21675412A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cxnSp>
        <p:nvCxnSpPr>
          <p:cNvPr id="19" name="Straight Connector 18">
            <a:extLst>
              <a:ext uri="{FF2B5EF4-FFF2-40B4-BE49-F238E27FC236}">
                <a16:creationId xmlns:a16="http://schemas.microsoft.com/office/drawing/2014/main" id="{CF66BC81-47D3-46DE-A3D7-A4EA939C6D1D}"/>
              </a:ext>
            </a:extLst>
          </p:cNvPr>
          <p:cNvCxnSpPr>
            <a:cxnSpLocks/>
          </p:cNvCxnSpPr>
          <p:nvPr userDrawn="1"/>
        </p:nvCxnSpPr>
        <p:spPr>
          <a:xfrm flipH="1">
            <a:off x="1991647" y="1979499"/>
            <a:ext cx="8208707"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DEADC2ED-C073-4AD1-BDC5-EA58B34C417B}"/>
              </a:ext>
            </a:extLst>
          </p:cNvPr>
          <p:cNvSpPr>
            <a:spLocks noGrp="1"/>
          </p:cNvSpPr>
          <p:nvPr>
            <p:ph type="body" sz="quarter" idx="15"/>
          </p:nvPr>
        </p:nvSpPr>
        <p:spPr>
          <a:xfrm>
            <a:off x="1991641" y="5091963"/>
            <a:ext cx="2533887" cy="401637"/>
          </a:xfrm>
        </p:spPr>
        <p:txBody>
          <a:bodyPr>
            <a:noAutofit/>
          </a:bodyPr>
          <a:lstStyle>
            <a:lvl1pPr algn="ctr">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1" name="Text Placeholder 10">
            <a:extLst>
              <a:ext uri="{FF2B5EF4-FFF2-40B4-BE49-F238E27FC236}">
                <a16:creationId xmlns:a16="http://schemas.microsoft.com/office/drawing/2014/main" id="{639F79DB-8628-4094-935A-496B76576E84}"/>
              </a:ext>
            </a:extLst>
          </p:cNvPr>
          <p:cNvSpPr>
            <a:spLocks noGrp="1"/>
          </p:cNvSpPr>
          <p:nvPr>
            <p:ph type="body" sz="quarter" idx="16"/>
          </p:nvPr>
        </p:nvSpPr>
        <p:spPr>
          <a:xfrm>
            <a:off x="4829057" y="5087361"/>
            <a:ext cx="2533887" cy="401637"/>
          </a:xfrm>
        </p:spPr>
        <p:txBody>
          <a:bodyPr>
            <a:noAutofit/>
          </a:bodyPr>
          <a:lstStyle>
            <a:lvl1pPr algn="ctr">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5" name="Text Placeholder 10">
            <a:extLst>
              <a:ext uri="{FF2B5EF4-FFF2-40B4-BE49-F238E27FC236}">
                <a16:creationId xmlns:a16="http://schemas.microsoft.com/office/drawing/2014/main" id="{AEC51F66-796C-4D61-8C7C-44C61DD5BE12}"/>
              </a:ext>
            </a:extLst>
          </p:cNvPr>
          <p:cNvSpPr>
            <a:spLocks noGrp="1"/>
          </p:cNvSpPr>
          <p:nvPr>
            <p:ph type="body" sz="quarter" idx="17"/>
          </p:nvPr>
        </p:nvSpPr>
        <p:spPr>
          <a:xfrm>
            <a:off x="7666463" y="5087361"/>
            <a:ext cx="2533887" cy="401637"/>
          </a:xfrm>
        </p:spPr>
        <p:txBody>
          <a:bodyPr>
            <a:noAutofit/>
          </a:bodyPr>
          <a:lstStyle>
            <a:lvl1pPr algn="ctr">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6" name="Text Placeholder 10">
            <a:extLst>
              <a:ext uri="{FF2B5EF4-FFF2-40B4-BE49-F238E27FC236}">
                <a16:creationId xmlns:a16="http://schemas.microsoft.com/office/drawing/2014/main" id="{200BB8DC-2537-4284-9A9F-4359CC46E99A}"/>
              </a:ext>
            </a:extLst>
          </p:cNvPr>
          <p:cNvSpPr>
            <a:spLocks noGrp="1"/>
          </p:cNvSpPr>
          <p:nvPr>
            <p:ph type="body" sz="quarter" idx="18"/>
          </p:nvPr>
        </p:nvSpPr>
        <p:spPr>
          <a:xfrm>
            <a:off x="1991640" y="3336106"/>
            <a:ext cx="2533887" cy="401637"/>
          </a:xfrm>
        </p:spPr>
        <p:txBody>
          <a:bodyPr>
            <a:noAutofit/>
          </a:bodyPr>
          <a:lstStyle>
            <a:lvl1pPr algn="ctr">
              <a:defRPr sz="44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7" name="Text Placeholder 10">
            <a:extLst>
              <a:ext uri="{FF2B5EF4-FFF2-40B4-BE49-F238E27FC236}">
                <a16:creationId xmlns:a16="http://schemas.microsoft.com/office/drawing/2014/main" id="{8AF1CF40-A296-401A-B5EE-B315B0696A28}"/>
              </a:ext>
            </a:extLst>
          </p:cNvPr>
          <p:cNvSpPr>
            <a:spLocks noGrp="1"/>
          </p:cNvSpPr>
          <p:nvPr>
            <p:ph type="body" sz="quarter" idx="19"/>
          </p:nvPr>
        </p:nvSpPr>
        <p:spPr>
          <a:xfrm>
            <a:off x="4829052" y="3336106"/>
            <a:ext cx="2533887" cy="401637"/>
          </a:xfrm>
        </p:spPr>
        <p:txBody>
          <a:bodyPr>
            <a:noAutofit/>
          </a:bodyPr>
          <a:lstStyle>
            <a:lvl1pPr algn="ctr">
              <a:defRPr sz="44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8" name="Text Placeholder 10">
            <a:extLst>
              <a:ext uri="{FF2B5EF4-FFF2-40B4-BE49-F238E27FC236}">
                <a16:creationId xmlns:a16="http://schemas.microsoft.com/office/drawing/2014/main" id="{2F9B13C1-A4C3-42C9-A25E-C744B9D78999}"/>
              </a:ext>
            </a:extLst>
          </p:cNvPr>
          <p:cNvSpPr>
            <a:spLocks noGrp="1"/>
          </p:cNvSpPr>
          <p:nvPr>
            <p:ph type="body" sz="quarter" idx="20"/>
          </p:nvPr>
        </p:nvSpPr>
        <p:spPr>
          <a:xfrm>
            <a:off x="7666461" y="3336106"/>
            <a:ext cx="2533887" cy="401637"/>
          </a:xfrm>
        </p:spPr>
        <p:txBody>
          <a:bodyPr>
            <a:noAutofit/>
          </a:bodyPr>
          <a:lstStyle>
            <a:lvl1pPr algn="ctr">
              <a:defRPr sz="44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9563967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3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5F674-F4E3-4551-BAD2-11A7CBD3654A}"/>
              </a:ext>
            </a:extLst>
          </p:cNvPr>
          <p:cNvSpPr>
            <a:spLocks noGrp="1"/>
          </p:cNvSpPr>
          <p:nvPr>
            <p:ph type="title"/>
          </p:nvPr>
        </p:nvSpPr>
        <p:spPr>
          <a:xfrm>
            <a:off x="838200" y="656324"/>
            <a:ext cx="10515600" cy="1325563"/>
          </a:xfrm>
        </p:spPr>
        <p:txBody>
          <a:bodyPr/>
          <a:lstStyle>
            <a:lvl1pPr algn="ctr">
              <a:defRPr>
                <a:solidFill>
                  <a:schemeClr val="accent4"/>
                </a:solidFill>
              </a:defRPr>
            </a:lvl1pPr>
          </a:lstStyle>
          <a:p>
            <a:r>
              <a:rPr lang="en-US"/>
              <a:t>Click to edit Master title style</a:t>
            </a:r>
          </a:p>
        </p:txBody>
      </p:sp>
      <p:sp>
        <p:nvSpPr>
          <p:cNvPr id="3" name="Date Placeholder 2">
            <a:extLst>
              <a:ext uri="{FF2B5EF4-FFF2-40B4-BE49-F238E27FC236}">
                <a16:creationId xmlns:a16="http://schemas.microsoft.com/office/drawing/2014/main" id="{70D1D798-72EE-4C3B-9573-BC1F5FBC3CA3}"/>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D42613CA-B927-4618-B0F6-6C2DE44440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5386-8551-4613-B720-29A443117A9A}"/>
              </a:ext>
            </a:extLst>
          </p:cNvPr>
          <p:cNvSpPr>
            <a:spLocks noGrp="1"/>
          </p:cNvSpPr>
          <p:nvPr>
            <p:ph type="sldNum" sz="quarter" idx="12"/>
          </p:nvPr>
        </p:nvSpPr>
        <p:spPr/>
        <p:txBody>
          <a:bodyPr/>
          <a:lstStyle/>
          <a:p>
            <a:fld id="{EBBAFC1A-6E7F-4ED3-967E-0C068A889D8C}" type="slidenum">
              <a:rPr lang="en-US" smtClean="0"/>
              <a:t>‹#›</a:t>
            </a:fld>
            <a:endParaRPr lang="en-US"/>
          </a:p>
        </p:txBody>
      </p:sp>
      <p:grpSp>
        <p:nvGrpSpPr>
          <p:cNvPr id="6" name="Group 3">
            <a:extLst>
              <a:ext uri="{FF2B5EF4-FFF2-40B4-BE49-F238E27FC236}">
                <a16:creationId xmlns:a16="http://schemas.microsoft.com/office/drawing/2014/main" id="{F4169819-80C4-4DD4-9FA2-24343F05599B}"/>
              </a:ext>
            </a:extLst>
          </p:cNvPr>
          <p:cNvGrpSpPr/>
          <p:nvPr userDrawn="1"/>
        </p:nvGrpSpPr>
        <p:grpSpPr>
          <a:xfrm>
            <a:off x="4823376" y="2264302"/>
            <a:ext cx="2545246" cy="2545246"/>
            <a:chOff x="0" y="0"/>
            <a:chExt cx="6350000" cy="6350000"/>
          </a:xfrm>
          <a:solidFill>
            <a:schemeClr val="accent4"/>
          </a:solidFill>
        </p:grpSpPr>
        <p:sp>
          <p:nvSpPr>
            <p:cNvPr id="7" name="Freeform 4">
              <a:extLst>
                <a:ext uri="{FF2B5EF4-FFF2-40B4-BE49-F238E27FC236}">
                  <a16:creationId xmlns:a16="http://schemas.microsoft.com/office/drawing/2014/main" id="{30938E55-6F33-4D20-AA54-3E50C2A4A93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8" name="Group 5">
            <a:extLst>
              <a:ext uri="{FF2B5EF4-FFF2-40B4-BE49-F238E27FC236}">
                <a16:creationId xmlns:a16="http://schemas.microsoft.com/office/drawing/2014/main" id="{C377180F-8A78-4460-85EF-F8433BD6E724}"/>
              </a:ext>
            </a:extLst>
          </p:cNvPr>
          <p:cNvGrpSpPr/>
          <p:nvPr userDrawn="1"/>
        </p:nvGrpSpPr>
        <p:grpSpPr>
          <a:xfrm>
            <a:off x="1985962" y="2264302"/>
            <a:ext cx="2545246" cy="2545246"/>
            <a:chOff x="0" y="0"/>
            <a:chExt cx="6350000" cy="6350000"/>
          </a:xfrm>
          <a:solidFill>
            <a:schemeClr val="bg2"/>
          </a:solidFill>
        </p:grpSpPr>
        <p:sp>
          <p:nvSpPr>
            <p:cNvPr id="9" name="Freeform 6">
              <a:extLst>
                <a:ext uri="{FF2B5EF4-FFF2-40B4-BE49-F238E27FC236}">
                  <a16:creationId xmlns:a16="http://schemas.microsoft.com/office/drawing/2014/main" id="{F624ADAF-B81C-4C09-9484-8C557A7620C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2" name="Group 9">
            <a:extLst>
              <a:ext uri="{FF2B5EF4-FFF2-40B4-BE49-F238E27FC236}">
                <a16:creationId xmlns:a16="http://schemas.microsoft.com/office/drawing/2014/main" id="{E53E1231-67C6-4A3E-8E6C-5FFD65DB8AFE}"/>
              </a:ext>
            </a:extLst>
          </p:cNvPr>
          <p:cNvGrpSpPr/>
          <p:nvPr userDrawn="1"/>
        </p:nvGrpSpPr>
        <p:grpSpPr>
          <a:xfrm>
            <a:off x="7660791" y="2264302"/>
            <a:ext cx="2545246" cy="2545246"/>
            <a:chOff x="0" y="0"/>
            <a:chExt cx="6350000" cy="6350000"/>
          </a:xfrm>
          <a:solidFill>
            <a:schemeClr val="accent1"/>
          </a:solidFill>
        </p:grpSpPr>
        <p:sp>
          <p:nvSpPr>
            <p:cNvPr id="13" name="Freeform 10">
              <a:extLst>
                <a:ext uri="{FF2B5EF4-FFF2-40B4-BE49-F238E27FC236}">
                  <a16:creationId xmlns:a16="http://schemas.microsoft.com/office/drawing/2014/main" id="{CDC7E6D2-DFA1-491C-A094-6D21675412A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cxnSp>
        <p:nvCxnSpPr>
          <p:cNvPr id="19" name="Straight Connector 18">
            <a:extLst>
              <a:ext uri="{FF2B5EF4-FFF2-40B4-BE49-F238E27FC236}">
                <a16:creationId xmlns:a16="http://schemas.microsoft.com/office/drawing/2014/main" id="{CF66BC81-47D3-46DE-A3D7-A4EA939C6D1D}"/>
              </a:ext>
            </a:extLst>
          </p:cNvPr>
          <p:cNvCxnSpPr>
            <a:cxnSpLocks/>
          </p:cNvCxnSpPr>
          <p:nvPr userDrawn="1"/>
        </p:nvCxnSpPr>
        <p:spPr>
          <a:xfrm flipH="1">
            <a:off x="838200" y="1964424"/>
            <a:ext cx="10515601" cy="17463"/>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7E997FCC-CAC4-4388-BB97-822DDAA5CC5E}"/>
              </a:ext>
            </a:extLst>
          </p:cNvPr>
          <p:cNvSpPr>
            <a:spLocks noGrp="1"/>
          </p:cNvSpPr>
          <p:nvPr>
            <p:ph type="body" sz="quarter" idx="15"/>
          </p:nvPr>
        </p:nvSpPr>
        <p:spPr>
          <a:xfrm>
            <a:off x="1991641" y="5091963"/>
            <a:ext cx="2533887" cy="401637"/>
          </a:xfrm>
        </p:spPr>
        <p:txBody>
          <a:bodyPr>
            <a:noAutofit/>
          </a:bodyPr>
          <a:lstStyle>
            <a:lvl1pPr algn="ctr">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1" name="Text Placeholder 10">
            <a:extLst>
              <a:ext uri="{FF2B5EF4-FFF2-40B4-BE49-F238E27FC236}">
                <a16:creationId xmlns:a16="http://schemas.microsoft.com/office/drawing/2014/main" id="{069D53BA-A8C8-420C-B0D5-1656C045395A}"/>
              </a:ext>
            </a:extLst>
          </p:cNvPr>
          <p:cNvSpPr>
            <a:spLocks noGrp="1"/>
          </p:cNvSpPr>
          <p:nvPr>
            <p:ph type="body" sz="quarter" idx="16"/>
          </p:nvPr>
        </p:nvSpPr>
        <p:spPr>
          <a:xfrm>
            <a:off x="4829057" y="5087361"/>
            <a:ext cx="2533887" cy="401637"/>
          </a:xfrm>
        </p:spPr>
        <p:txBody>
          <a:bodyPr>
            <a:noAutofit/>
          </a:bodyPr>
          <a:lstStyle>
            <a:lvl1pPr algn="ctr">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5" name="Text Placeholder 10">
            <a:extLst>
              <a:ext uri="{FF2B5EF4-FFF2-40B4-BE49-F238E27FC236}">
                <a16:creationId xmlns:a16="http://schemas.microsoft.com/office/drawing/2014/main" id="{6EC10CE8-9FE5-422F-A005-68C4A7CE4D79}"/>
              </a:ext>
            </a:extLst>
          </p:cNvPr>
          <p:cNvSpPr>
            <a:spLocks noGrp="1"/>
          </p:cNvSpPr>
          <p:nvPr>
            <p:ph type="body" sz="quarter" idx="17"/>
          </p:nvPr>
        </p:nvSpPr>
        <p:spPr>
          <a:xfrm>
            <a:off x="7666463" y="5087361"/>
            <a:ext cx="2533887" cy="401637"/>
          </a:xfrm>
        </p:spPr>
        <p:txBody>
          <a:bodyPr>
            <a:noAutofit/>
          </a:bodyPr>
          <a:lstStyle>
            <a:lvl1pPr algn="ctr">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6" name="Text Placeholder 10">
            <a:extLst>
              <a:ext uri="{FF2B5EF4-FFF2-40B4-BE49-F238E27FC236}">
                <a16:creationId xmlns:a16="http://schemas.microsoft.com/office/drawing/2014/main" id="{64F1116F-5105-41E5-8F7C-4D806ABB7BCA}"/>
              </a:ext>
            </a:extLst>
          </p:cNvPr>
          <p:cNvSpPr>
            <a:spLocks noGrp="1"/>
          </p:cNvSpPr>
          <p:nvPr>
            <p:ph type="body" sz="quarter" idx="18"/>
          </p:nvPr>
        </p:nvSpPr>
        <p:spPr>
          <a:xfrm>
            <a:off x="1991640" y="3336106"/>
            <a:ext cx="2533887" cy="401637"/>
          </a:xfrm>
        </p:spPr>
        <p:txBody>
          <a:bodyPr>
            <a:noAutofit/>
          </a:bodyPr>
          <a:lstStyle>
            <a:lvl1pPr algn="ctr">
              <a:defRPr sz="44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7" name="Text Placeholder 10">
            <a:extLst>
              <a:ext uri="{FF2B5EF4-FFF2-40B4-BE49-F238E27FC236}">
                <a16:creationId xmlns:a16="http://schemas.microsoft.com/office/drawing/2014/main" id="{95667286-B2CE-462A-9C28-5C5D4FB3341C}"/>
              </a:ext>
            </a:extLst>
          </p:cNvPr>
          <p:cNvSpPr>
            <a:spLocks noGrp="1"/>
          </p:cNvSpPr>
          <p:nvPr>
            <p:ph type="body" sz="quarter" idx="19"/>
          </p:nvPr>
        </p:nvSpPr>
        <p:spPr>
          <a:xfrm>
            <a:off x="4829052" y="3336106"/>
            <a:ext cx="2533887" cy="401637"/>
          </a:xfrm>
        </p:spPr>
        <p:txBody>
          <a:bodyPr>
            <a:noAutofit/>
          </a:bodyPr>
          <a:lstStyle>
            <a:lvl1pPr algn="ctr">
              <a:defRPr sz="44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8" name="Text Placeholder 10">
            <a:extLst>
              <a:ext uri="{FF2B5EF4-FFF2-40B4-BE49-F238E27FC236}">
                <a16:creationId xmlns:a16="http://schemas.microsoft.com/office/drawing/2014/main" id="{626D39AE-5E45-4BCF-9C77-34E0B2404C4F}"/>
              </a:ext>
            </a:extLst>
          </p:cNvPr>
          <p:cNvSpPr>
            <a:spLocks noGrp="1"/>
          </p:cNvSpPr>
          <p:nvPr>
            <p:ph type="body" sz="quarter" idx="20"/>
          </p:nvPr>
        </p:nvSpPr>
        <p:spPr>
          <a:xfrm>
            <a:off x="7666461" y="3336106"/>
            <a:ext cx="2533887" cy="401637"/>
          </a:xfrm>
        </p:spPr>
        <p:txBody>
          <a:bodyPr>
            <a:noAutofit/>
          </a:bodyPr>
          <a:lstStyle>
            <a:lvl1pPr algn="ctr">
              <a:defRPr sz="44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19751021"/>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0" y="0"/>
            <a:ext cx="56578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pic>
        <p:nvPicPr>
          <p:cNvPr id="12" name="Picture 34">
            <a:extLst>
              <a:ext uri="{FF2B5EF4-FFF2-40B4-BE49-F238E27FC236}">
                <a16:creationId xmlns:a16="http://schemas.microsoft.com/office/drawing/2014/main" id="{25E9F1E9-41CC-4B8E-95F8-959C08C6F7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H="1">
            <a:off x="5293136" y="3124461"/>
            <a:ext cx="729428" cy="609072"/>
          </a:xfrm>
          <a:prstGeom prst="rect">
            <a:avLst/>
          </a:prstGeom>
        </p:spPr>
      </p:pic>
      <p:cxnSp>
        <p:nvCxnSpPr>
          <p:cNvPr id="14" name="Straight Connector 13">
            <a:extLst>
              <a:ext uri="{FF2B5EF4-FFF2-40B4-BE49-F238E27FC236}">
                <a16:creationId xmlns:a16="http://schemas.microsoft.com/office/drawing/2014/main" id="{28EA099B-289B-48AC-B4A3-439EDC32772D}"/>
              </a:ext>
            </a:extLst>
          </p:cNvPr>
          <p:cNvCxnSpPr>
            <a:cxnSpLocks/>
          </p:cNvCxnSpPr>
          <p:nvPr userDrawn="1"/>
        </p:nvCxnSpPr>
        <p:spPr>
          <a:xfrm flipH="1">
            <a:off x="830110" y="1545060"/>
            <a:ext cx="4098312"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76E1EBF5-55D7-496C-BC31-6E2977B9B001}"/>
              </a:ext>
            </a:extLst>
          </p:cNvPr>
          <p:cNvSpPr>
            <a:spLocks noGrp="1"/>
          </p:cNvSpPr>
          <p:nvPr>
            <p:ph type="title"/>
          </p:nvPr>
        </p:nvSpPr>
        <p:spPr>
          <a:xfrm>
            <a:off x="838200" y="785567"/>
            <a:ext cx="4090222" cy="757905"/>
          </a:xfrm>
        </p:spPr>
        <p:txBody>
          <a:bodyPr/>
          <a:lstStyle>
            <a:lvl1pPr algn="ctr">
              <a:defRPr>
                <a:solidFill>
                  <a:schemeClr val="accent4"/>
                </a:solidFill>
              </a:defRPr>
            </a:lvl1pPr>
          </a:lstStyle>
          <a:p>
            <a:r>
              <a:rPr lang="en-US"/>
              <a:t>Click to edit Master title style</a:t>
            </a:r>
          </a:p>
        </p:txBody>
      </p:sp>
      <p:sp>
        <p:nvSpPr>
          <p:cNvPr id="19" name="Text Placeholder 7">
            <a:extLst>
              <a:ext uri="{FF2B5EF4-FFF2-40B4-BE49-F238E27FC236}">
                <a16:creationId xmlns:a16="http://schemas.microsoft.com/office/drawing/2014/main" id="{B644CF8D-4796-4C9A-8281-6657CDE43975}"/>
              </a:ext>
            </a:extLst>
          </p:cNvPr>
          <p:cNvSpPr>
            <a:spLocks noGrp="1"/>
          </p:cNvSpPr>
          <p:nvPr>
            <p:ph type="body" sz="quarter" idx="13"/>
          </p:nvPr>
        </p:nvSpPr>
        <p:spPr>
          <a:xfrm>
            <a:off x="838200" y="1729791"/>
            <a:ext cx="4090222" cy="443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0">
            <a:extLst>
              <a:ext uri="{FF2B5EF4-FFF2-40B4-BE49-F238E27FC236}">
                <a16:creationId xmlns:a16="http://schemas.microsoft.com/office/drawing/2014/main" id="{477F9565-BFCA-401E-8365-5516733A4FF9}"/>
              </a:ext>
            </a:extLst>
          </p:cNvPr>
          <p:cNvSpPr>
            <a:spLocks noGrp="1"/>
          </p:cNvSpPr>
          <p:nvPr>
            <p:ph type="body" sz="quarter" idx="15"/>
          </p:nvPr>
        </p:nvSpPr>
        <p:spPr>
          <a:xfrm>
            <a:off x="6534152" y="3503413"/>
            <a:ext cx="4819650" cy="2665028"/>
          </a:xfrm>
        </p:spPr>
        <p:txBody>
          <a:bodyPr>
            <a:noAutofit/>
          </a:bodyPr>
          <a:lstStyle>
            <a:lvl1pPr algn="ctr">
              <a:defRPr sz="1800">
                <a:solidFill>
                  <a:schemeClr val="accent3"/>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5" name="Text Placeholder 22">
            <a:extLst>
              <a:ext uri="{FF2B5EF4-FFF2-40B4-BE49-F238E27FC236}">
                <a16:creationId xmlns:a16="http://schemas.microsoft.com/office/drawing/2014/main" id="{C385C094-933E-4063-84EC-13EA2BDE5A15}"/>
              </a:ext>
            </a:extLst>
          </p:cNvPr>
          <p:cNvSpPr>
            <a:spLocks noGrp="1"/>
          </p:cNvSpPr>
          <p:nvPr>
            <p:ph type="body" sz="quarter" idx="16"/>
          </p:nvPr>
        </p:nvSpPr>
        <p:spPr>
          <a:xfrm>
            <a:off x="6534150" y="2232561"/>
            <a:ext cx="4819650" cy="1083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399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0" y="0"/>
            <a:ext cx="56578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F026BC-3E72-47F4-97B4-814A4419A79F}"/>
              </a:ext>
            </a:extLst>
          </p:cNvPr>
          <p:cNvSpPr>
            <a:spLocks noGrp="1"/>
          </p:cNvSpPr>
          <p:nvPr>
            <p:ph type="title"/>
          </p:nvPr>
        </p:nvSpPr>
        <p:spPr>
          <a:xfrm>
            <a:off x="838200" y="785567"/>
            <a:ext cx="4090222" cy="757905"/>
          </a:xfrm>
        </p:spPr>
        <p:txBody>
          <a:bodyPr/>
          <a:lstStyle>
            <a:lvl1pPr algn="ctr">
              <a:defRPr>
                <a:solidFill>
                  <a:schemeClr val="accent4"/>
                </a:solidFill>
              </a:defRPr>
            </a:lvl1pPr>
          </a:lstStyle>
          <a:p>
            <a:r>
              <a:rPr lang="en-US"/>
              <a:t>Click to edit Master title style</a:t>
            </a:r>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pic>
        <p:nvPicPr>
          <p:cNvPr id="12" name="Picture 34">
            <a:extLst>
              <a:ext uri="{FF2B5EF4-FFF2-40B4-BE49-F238E27FC236}">
                <a16:creationId xmlns:a16="http://schemas.microsoft.com/office/drawing/2014/main" id="{25E9F1E9-41CC-4B8E-95F8-959C08C6F7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H="1">
            <a:off x="5293136" y="3124461"/>
            <a:ext cx="729428" cy="609072"/>
          </a:xfrm>
          <a:prstGeom prst="rect">
            <a:avLst/>
          </a:prstGeom>
        </p:spPr>
      </p:pic>
      <p:cxnSp>
        <p:nvCxnSpPr>
          <p:cNvPr id="14" name="Straight Connector 13">
            <a:extLst>
              <a:ext uri="{FF2B5EF4-FFF2-40B4-BE49-F238E27FC236}">
                <a16:creationId xmlns:a16="http://schemas.microsoft.com/office/drawing/2014/main" id="{28EA099B-289B-48AC-B4A3-439EDC32772D}"/>
              </a:ext>
            </a:extLst>
          </p:cNvPr>
          <p:cNvCxnSpPr>
            <a:cxnSpLocks/>
          </p:cNvCxnSpPr>
          <p:nvPr userDrawn="1"/>
        </p:nvCxnSpPr>
        <p:spPr>
          <a:xfrm flipH="1">
            <a:off x="830110" y="1545060"/>
            <a:ext cx="4098312"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ACE1535E-0CC7-4C96-A435-844829E575EE}"/>
              </a:ext>
            </a:extLst>
          </p:cNvPr>
          <p:cNvSpPr>
            <a:spLocks noGrp="1"/>
          </p:cNvSpPr>
          <p:nvPr>
            <p:ph type="body" sz="quarter" idx="13"/>
          </p:nvPr>
        </p:nvSpPr>
        <p:spPr>
          <a:xfrm>
            <a:off x="838200" y="1729791"/>
            <a:ext cx="4090222" cy="443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0">
            <a:extLst>
              <a:ext uri="{FF2B5EF4-FFF2-40B4-BE49-F238E27FC236}">
                <a16:creationId xmlns:a16="http://schemas.microsoft.com/office/drawing/2014/main" id="{2270DF07-28AD-4C5B-827A-C7558A0F89C7}"/>
              </a:ext>
            </a:extLst>
          </p:cNvPr>
          <p:cNvSpPr>
            <a:spLocks noGrp="1"/>
          </p:cNvSpPr>
          <p:nvPr>
            <p:ph type="body" sz="quarter" idx="15"/>
          </p:nvPr>
        </p:nvSpPr>
        <p:spPr>
          <a:xfrm>
            <a:off x="6534152" y="3503413"/>
            <a:ext cx="4819650" cy="2665028"/>
          </a:xfrm>
        </p:spPr>
        <p:txBody>
          <a:bodyPr>
            <a:noAutofit/>
          </a:bodyPr>
          <a:lstStyle>
            <a:lvl1pPr algn="ctr">
              <a:defRPr sz="1800">
                <a:solidFill>
                  <a:schemeClr val="accent3"/>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3" name="Text Placeholder 22">
            <a:extLst>
              <a:ext uri="{FF2B5EF4-FFF2-40B4-BE49-F238E27FC236}">
                <a16:creationId xmlns:a16="http://schemas.microsoft.com/office/drawing/2014/main" id="{FC319A79-E0BD-4E87-BDCD-D22A11A8CDAE}"/>
              </a:ext>
            </a:extLst>
          </p:cNvPr>
          <p:cNvSpPr>
            <a:spLocks noGrp="1"/>
          </p:cNvSpPr>
          <p:nvPr>
            <p:ph type="body" sz="quarter" idx="16"/>
          </p:nvPr>
        </p:nvSpPr>
        <p:spPr>
          <a:xfrm>
            <a:off x="6534150" y="2232561"/>
            <a:ext cx="4819650" cy="1083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380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0" y="0"/>
            <a:ext cx="56578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pic>
        <p:nvPicPr>
          <p:cNvPr id="12" name="Picture 34">
            <a:extLst>
              <a:ext uri="{FF2B5EF4-FFF2-40B4-BE49-F238E27FC236}">
                <a16:creationId xmlns:a16="http://schemas.microsoft.com/office/drawing/2014/main" id="{25E9F1E9-41CC-4B8E-95F8-959C08C6F7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H="1">
            <a:off x="5293136" y="3124461"/>
            <a:ext cx="729428" cy="609072"/>
          </a:xfrm>
          <a:prstGeom prst="rect">
            <a:avLst/>
          </a:prstGeom>
        </p:spPr>
      </p:pic>
      <p:cxnSp>
        <p:nvCxnSpPr>
          <p:cNvPr id="14" name="Straight Connector 13">
            <a:extLst>
              <a:ext uri="{FF2B5EF4-FFF2-40B4-BE49-F238E27FC236}">
                <a16:creationId xmlns:a16="http://schemas.microsoft.com/office/drawing/2014/main" id="{28EA099B-289B-48AC-B4A3-439EDC32772D}"/>
              </a:ext>
            </a:extLst>
          </p:cNvPr>
          <p:cNvCxnSpPr>
            <a:cxnSpLocks/>
          </p:cNvCxnSpPr>
          <p:nvPr userDrawn="1"/>
        </p:nvCxnSpPr>
        <p:spPr>
          <a:xfrm flipH="1">
            <a:off x="830110" y="1545060"/>
            <a:ext cx="4098312" cy="0"/>
          </a:xfrm>
          <a:prstGeom prst="line">
            <a:avLst/>
          </a:prstGeom>
          <a:ln w="285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CADEB704-AEEB-4F4A-95A7-9358A5A3EC0C}"/>
              </a:ext>
            </a:extLst>
          </p:cNvPr>
          <p:cNvSpPr>
            <a:spLocks noGrp="1"/>
          </p:cNvSpPr>
          <p:nvPr>
            <p:ph type="title"/>
          </p:nvPr>
        </p:nvSpPr>
        <p:spPr>
          <a:xfrm>
            <a:off x="838200" y="785567"/>
            <a:ext cx="4090222" cy="757905"/>
          </a:xfrm>
        </p:spPr>
        <p:txBody>
          <a:bodyPr/>
          <a:lstStyle>
            <a:lvl1pPr algn="ctr">
              <a:defRPr>
                <a:solidFill>
                  <a:schemeClr val="accent4"/>
                </a:solidFill>
              </a:defRPr>
            </a:lvl1pPr>
          </a:lstStyle>
          <a:p>
            <a:r>
              <a:rPr lang="en-US"/>
              <a:t>Click to edit Master title style</a:t>
            </a:r>
          </a:p>
        </p:txBody>
      </p:sp>
      <p:sp>
        <p:nvSpPr>
          <p:cNvPr id="20" name="Text Placeholder 7">
            <a:extLst>
              <a:ext uri="{FF2B5EF4-FFF2-40B4-BE49-F238E27FC236}">
                <a16:creationId xmlns:a16="http://schemas.microsoft.com/office/drawing/2014/main" id="{B36E0FE0-9234-45ED-BFDB-D904E2319B7C}"/>
              </a:ext>
            </a:extLst>
          </p:cNvPr>
          <p:cNvSpPr>
            <a:spLocks noGrp="1"/>
          </p:cNvSpPr>
          <p:nvPr>
            <p:ph type="body" sz="quarter" idx="13"/>
          </p:nvPr>
        </p:nvSpPr>
        <p:spPr>
          <a:xfrm>
            <a:off x="838200" y="1729791"/>
            <a:ext cx="4090222" cy="443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0">
            <a:extLst>
              <a:ext uri="{FF2B5EF4-FFF2-40B4-BE49-F238E27FC236}">
                <a16:creationId xmlns:a16="http://schemas.microsoft.com/office/drawing/2014/main" id="{C37FADE6-A17A-4FC0-B021-D49B1EF75CC9}"/>
              </a:ext>
            </a:extLst>
          </p:cNvPr>
          <p:cNvSpPr>
            <a:spLocks noGrp="1"/>
          </p:cNvSpPr>
          <p:nvPr>
            <p:ph type="body" sz="quarter" idx="15"/>
          </p:nvPr>
        </p:nvSpPr>
        <p:spPr>
          <a:xfrm>
            <a:off x="6534152" y="3503413"/>
            <a:ext cx="4819650" cy="2665028"/>
          </a:xfrm>
        </p:spPr>
        <p:txBody>
          <a:bodyPr>
            <a:noAutofit/>
          </a:bodyPr>
          <a:lstStyle>
            <a:lvl1pPr algn="ctr">
              <a:defRPr sz="1800">
                <a:solidFill>
                  <a:schemeClr val="accent3"/>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26" name="Text Placeholder 22">
            <a:extLst>
              <a:ext uri="{FF2B5EF4-FFF2-40B4-BE49-F238E27FC236}">
                <a16:creationId xmlns:a16="http://schemas.microsoft.com/office/drawing/2014/main" id="{5FE1E4EC-EF14-4ED2-BAF6-FD74E283EABA}"/>
              </a:ext>
            </a:extLst>
          </p:cNvPr>
          <p:cNvSpPr>
            <a:spLocks noGrp="1"/>
          </p:cNvSpPr>
          <p:nvPr>
            <p:ph type="body" sz="quarter" idx="16"/>
          </p:nvPr>
        </p:nvSpPr>
        <p:spPr>
          <a:xfrm>
            <a:off x="6534150" y="2232561"/>
            <a:ext cx="4819650" cy="1083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11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0" y="4716480"/>
            <a:ext cx="6096000" cy="21415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17C929E-1BAD-472F-8B08-EA689AC63349}"/>
              </a:ext>
            </a:extLst>
          </p:cNvPr>
          <p:cNvSpPr/>
          <p:nvPr userDrawn="1"/>
        </p:nvSpPr>
        <p:spPr>
          <a:xfrm>
            <a:off x="838200" y="5355955"/>
            <a:ext cx="4486275" cy="369332"/>
          </a:xfrm>
          <a:prstGeom prst="rect">
            <a:avLst/>
          </a:prstGeom>
        </p:spPr>
        <p:txBody>
          <a:bodyPr wrap="square">
            <a:spAutoFit/>
          </a:bodyPr>
          <a:lstStyle/>
          <a:p>
            <a:pPr lvl="0" algn="l"/>
            <a:r>
              <a:rPr lang="en-US">
                <a:solidFill>
                  <a:schemeClr val="bg2"/>
                </a:solidFill>
              </a:rPr>
              <a:t>Click to edit Master text styles</a:t>
            </a:r>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sp>
        <p:nvSpPr>
          <p:cNvPr id="8" name="Picture Placeholder 7">
            <a:extLst>
              <a:ext uri="{FF2B5EF4-FFF2-40B4-BE49-F238E27FC236}">
                <a16:creationId xmlns:a16="http://schemas.microsoft.com/office/drawing/2014/main" id="{103B0ED4-7CF6-4DC8-90E9-86FD2545F099}"/>
              </a:ext>
            </a:extLst>
          </p:cNvPr>
          <p:cNvSpPr>
            <a:spLocks noGrp="1"/>
          </p:cNvSpPr>
          <p:nvPr>
            <p:ph type="pic" sz="quarter" idx="13"/>
          </p:nvPr>
        </p:nvSpPr>
        <p:spPr>
          <a:xfrm>
            <a:off x="6096000" y="0"/>
            <a:ext cx="6096000" cy="6858000"/>
          </a:xfrm>
        </p:spPr>
        <p:txBody>
          <a:bodyPr/>
          <a:lstStyle/>
          <a:p>
            <a:r>
              <a:rPr lang="en-US"/>
              <a:t>Click icon to add picture</a:t>
            </a:r>
          </a:p>
        </p:txBody>
      </p:sp>
      <p:pic>
        <p:nvPicPr>
          <p:cNvPr id="17" name="Picture 16" descr="Icon&#10;&#10;Description automatically generated">
            <a:extLst>
              <a:ext uri="{FF2B5EF4-FFF2-40B4-BE49-F238E27FC236}">
                <a16:creationId xmlns:a16="http://schemas.microsoft.com/office/drawing/2014/main" id="{F3E76BA8-53B2-48DC-B18D-AE3FD8450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
        <p:nvSpPr>
          <p:cNvPr id="18" name="Title 1">
            <a:extLst>
              <a:ext uri="{FF2B5EF4-FFF2-40B4-BE49-F238E27FC236}">
                <a16:creationId xmlns:a16="http://schemas.microsoft.com/office/drawing/2014/main" id="{802AA02D-8B11-4F54-A152-7071C75950F0}"/>
              </a:ext>
            </a:extLst>
          </p:cNvPr>
          <p:cNvSpPr>
            <a:spLocks noGrp="1"/>
          </p:cNvSpPr>
          <p:nvPr>
            <p:ph type="title"/>
          </p:nvPr>
        </p:nvSpPr>
        <p:spPr>
          <a:xfrm>
            <a:off x="838200" y="2103437"/>
            <a:ext cx="4486275" cy="1325563"/>
          </a:xfrm>
        </p:spPr>
        <p:txBody>
          <a:bodyPr/>
          <a:lstStyle/>
          <a:p>
            <a:r>
              <a:rPr lang="en-US"/>
              <a:t>Click to edit Master title style</a:t>
            </a:r>
          </a:p>
        </p:txBody>
      </p:sp>
      <p:cxnSp>
        <p:nvCxnSpPr>
          <p:cNvPr id="20" name="Straight Connector 19">
            <a:extLst>
              <a:ext uri="{FF2B5EF4-FFF2-40B4-BE49-F238E27FC236}">
                <a16:creationId xmlns:a16="http://schemas.microsoft.com/office/drawing/2014/main" id="{87A98D18-3CC1-419F-8502-5E1177F6425B}"/>
              </a:ext>
            </a:extLst>
          </p:cNvPr>
          <p:cNvCxnSpPr>
            <a:cxnSpLocks/>
          </p:cNvCxnSpPr>
          <p:nvPr userDrawn="1"/>
        </p:nvCxnSpPr>
        <p:spPr>
          <a:xfrm>
            <a:off x="5324475" y="1979612"/>
            <a:ext cx="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FEDE342-FBA9-4027-8388-BBC7BB1E971F}"/>
              </a:ext>
            </a:extLst>
          </p:cNvPr>
          <p:cNvSpPr/>
          <p:nvPr userDrawn="1"/>
        </p:nvSpPr>
        <p:spPr>
          <a:xfrm>
            <a:off x="838199" y="1599050"/>
            <a:ext cx="4486263" cy="367856"/>
          </a:xfrm>
          <a:prstGeom prst="rect">
            <a:avLst/>
          </a:prstGeom>
        </p:spPr>
        <p:txBody>
          <a:bodyPr wrap="square">
            <a:spAutoFit/>
          </a:bodyPr>
          <a:lstStyle/>
          <a:p>
            <a:pPr lvl="0" algn="l"/>
            <a:r>
              <a:rPr lang="en-US">
                <a:solidFill>
                  <a:schemeClr val="tx1"/>
                </a:solidFill>
              </a:rPr>
              <a:t>Click to edit Master text styles</a:t>
            </a:r>
          </a:p>
        </p:txBody>
      </p:sp>
    </p:spTree>
    <p:extLst>
      <p:ext uri="{BB962C8B-B14F-4D97-AF65-F5344CB8AC3E}">
        <p14:creationId xmlns:p14="http://schemas.microsoft.com/office/powerpoint/2010/main" val="1018039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0" y="4716480"/>
            <a:ext cx="6096000" cy="21415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sp>
        <p:nvSpPr>
          <p:cNvPr id="8" name="Picture Placeholder 7">
            <a:extLst>
              <a:ext uri="{FF2B5EF4-FFF2-40B4-BE49-F238E27FC236}">
                <a16:creationId xmlns:a16="http://schemas.microsoft.com/office/drawing/2014/main" id="{103B0ED4-7CF6-4DC8-90E9-86FD2545F099}"/>
              </a:ext>
            </a:extLst>
          </p:cNvPr>
          <p:cNvSpPr>
            <a:spLocks noGrp="1"/>
          </p:cNvSpPr>
          <p:nvPr>
            <p:ph type="pic" sz="quarter" idx="13"/>
          </p:nvPr>
        </p:nvSpPr>
        <p:spPr>
          <a:xfrm>
            <a:off x="6096000" y="0"/>
            <a:ext cx="6096000" cy="6858000"/>
          </a:xfrm>
        </p:spPr>
        <p:txBody>
          <a:bodyPr/>
          <a:lstStyle/>
          <a:p>
            <a:r>
              <a:rPr lang="en-US"/>
              <a:t>Click icon to add picture</a:t>
            </a:r>
          </a:p>
        </p:txBody>
      </p:sp>
      <p:pic>
        <p:nvPicPr>
          <p:cNvPr id="17" name="Picture 16" descr="Icon&#10;&#10;Description automatically generated">
            <a:extLst>
              <a:ext uri="{FF2B5EF4-FFF2-40B4-BE49-F238E27FC236}">
                <a16:creationId xmlns:a16="http://schemas.microsoft.com/office/drawing/2014/main" id="{F3E76BA8-53B2-48DC-B18D-AE3FD8450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
        <p:nvSpPr>
          <p:cNvPr id="18" name="Title 1">
            <a:extLst>
              <a:ext uri="{FF2B5EF4-FFF2-40B4-BE49-F238E27FC236}">
                <a16:creationId xmlns:a16="http://schemas.microsoft.com/office/drawing/2014/main" id="{802AA02D-8B11-4F54-A152-7071C75950F0}"/>
              </a:ext>
            </a:extLst>
          </p:cNvPr>
          <p:cNvSpPr>
            <a:spLocks noGrp="1"/>
          </p:cNvSpPr>
          <p:nvPr>
            <p:ph type="title"/>
          </p:nvPr>
        </p:nvSpPr>
        <p:spPr>
          <a:xfrm>
            <a:off x="838200" y="2103437"/>
            <a:ext cx="4486275" cy="1325563"/>
          </a:xfrm>
        </p:spPr>
        <p:txBody>
          <a:bodyPr/>
          <a:lstStyle/>
          <a:p>
            <a:r>
              <a:rPr lang="en-US"/>
              <a:t>Click to edit Master title style</a:t>
            </a:r>
          </a:p>
        </p:txBody>
      </p:sp>
      <p:cxnSp>
        <p:nvCxnSpPr>
          <p:cNvPr id="20" name="Straight Connector 19">
            <a:extLst>
              <a:ext uri="{FF2B5EF4-FFF2-40B4-BE49-F238E27FC236}">
                <a16:creationId xmlns:a16="http://schemas.microsoft.com/office/drawing/2014/main" id="{87A98D18-3CC1-419F-8502-5E1177F6425B}"/>
              </a:ext>
            </a:extLst>
          </p:cNvPr>
          <p:cNvCxnSpPr>
            <a:cxnSpLocks/>
          </p:cNvCxnSpPr>
          <p:nvPr userDrawn="1"/>
        </p:nvCxnSpPr>
        <p:spPr>
          <a:xfrm>
            <a:off x="5324475" y="1979612"/>
            <a:ext cx="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B7A3A3E-0B95-4E96-9E44-2F12DA3367E7}"/>
              </a:ext>
            </a:extLst>
          </p:cNvPr>
          <p:cNvSpPr/>
          <p:nvPr userDrawn="1"/>
        </p:nvSpPr>
        <p:spPr>
          <a:xfrm>
            <a:off x="838200" y="5355955"/>
            <a:ext cx="4486275" cy="369332"/>
          </a:xfrm>
          <a:prstGeom prst="rect">
            <a:avLst/>
          </a:prstGeom>
        </p:spPr>
        <p:txBody>
          <a:bodyPr wrap="square">
            <a:spAutoFit/>
          </a:bodyPr>
          <a:lstStyle/>
          <a:p>
            <a:pPr lvl="0" algn="l"/>
            <a:r>
              <a:rPr lang="en-US">
                <a:solidFill>
                  <a:schemeClr val="bg2"/>
                </a:solidFill>
              </a:rPr>
              <a:t>Click to edit Master text styles</a:t>
            </a:r>
          </a:p>
        </p:txBody>
      </p:sp>
      <p:sp>
        <p:nvSpPr>
          <p:cNvPr id="14" name="Rectangle 13">
            <a:extLst>
              <a:ext uri="{FF2B5EF4-FFF2-40B4-BE49-F238E27FC236}">
                <a16:creationId xmlns:a16="http://schemas.microsoft.com/office/drawing/2014/main" id="{5DA0B04F-96C8-42A4-B7D7-99637AEF79B2}"/>
              </a:ext>
            </a:extLst>
          </p:cNvPr>
          <p:cNvSpPr/>
          <p:nvPr userDrawn="1"/>
        </p:nvSpPr>
        <p:spPr>
          <a:xfrm>
            <a:off x="838199" y="1599050"/>
            <a:ext cx="4486263" cy="367856"/>
          </a:xfrm>
          <a:prstGeom prst="rect">
            <a:avLst/>
          </a:prstGeom>
        </p:spPr>
        <p:txBody>
          <a:bodyPr wrap="square">
            <a:spAutoFit/>
          </a:bodyPr>
          <a:lstStyle/>
          <a:p>
            <a:pPr lvl="0" algn="l"/>
            <a:r>
              <a:rPr lang="en-US">
                <a:solidFill>
                  <a:schemeClr val="tx1"/>
                </a:solidFill>
              </a:rPr>
              <a:t>Click to edit Master text styles</a:t>
            </a:r>
          </a:p>
        </p:txBody>
      </p:sp>
    </p:spTree>
    <p:extLst>
      <p:ext uri="{BB962C8B-B14F-4D97-AF65-F5344CB8AC3E}">
        <p14:creationId xmlns:p14="http://schemas.microsoft.com/office/powerpoint/2010/main" val="1158331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0" y="4716480"/>
            <a:ext cx="6096000" cy="2141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sp>
        <p:nvSpPr>
          <p:cNvPr id="8" name="Picture Placeholder 7">
            <a:extLst>
              <a:ext uri="{FF2B5EF4-FFF2-40B4-BE49-F238E27FC236}">
                <a16:creationId xmlns:a16="http://schemas.microsoft.com/office/drawing/2014/main" id="{103B0ED4-7CF6-4DC8-90E9-86FD2545F099}"/>
              </a:ext>
            </a:extLst>
          </p:cNvPr>
          <p:cNvSpPr>
            <a:spLocks noGrp="1"/>
          </p:cNvSpPr>
          <p:nvPr>
            <p:ph type="pic" sz="quarter" idx="13"/>
          </p:nvPr>
        </p:nvSpPr>
        <p:spPr>
          <a:xfrm>
            <a:off x="6096000" y="0"/>
            <a:ext cx="6096000" cy="6858000"/>
          </a:xfrm>
        </p:spPr>
        <p:txBody>
          <a:bodyPr/>
          <a:lstStyle/>
          <a:p>
            <a:r>
              <a:rPr lang="en-US"/>
              <a:t>Click icon to add picture</a:t>
            </a:r>
          </a:p>
        </p:txBody>
      </p:sp>
      <p:pic>
        <p:nvPicPr>
          <p:cNvPr id="17" name="Picture 16" descr="Icon&#10;&#10;Description automatically generated">
            <a:extLst>
              <a:ext uri="{FF2B5EF4-FFF2-40B4-BE49-F238E27FC236}">
                <a16:creationId xmlns:a16="http://schemas.microsoft.com/office/drawing/2014/main" id="{F3E76BA8-53B2-48DC-B18D-AE3FD8450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
        <p:nvSpPr>
          <p:cNvPr id="18" name="Title 1">
            <a:extLst>
              <a:ext uri="{FF2B5EF4-FFF2-40B4-BE49-F238E27FC236}">
                <a16:creationId xmlns:a16="http://schemas.microsoft.com/office/drawing/2014/main" id="{802AA02D-8B11-4F54-A152-7071C75950F0}"/>
              </a:ext>
            </a:extLst>
          </p:cNvPr>
          <p:cNvSpPr>
            <a:spLocks noGrp="1"/>
          </p:cNvSpPr>
          <p:nvPr>
            <p:ph type="title"/>
          </p:nvPr>
        </p:nvSpPr>
        <p:spPr>
          <a:xfrm>
            <a:off x="838200" y="2103437"/>
            <a:ext cx="4486275" cy="1325563"/>
          </a:xfrm>
        </p:spPr>
        <p:txBody>
          <a:bodyPr/>
          <a:lstStyle/>
          <a:p>
            <a:r>
              <a:rPr lang="en-US"/>
              <a:t>Click to edit Master title style</a:t>
            </a:r>
          </a:p>
        </p:txBody>
      </p:sp>
      <p:cxnSp>
        <p:nvCxnSpPr>
          <p:cNvPr id="20" name="Straight Connector 19">
            <a:extLst>
              <a:ext uri="{FF2B5EF4-FFF2-40B4-BE49-F238E27FC236}">
                <a16:creationId xmlns:a16="http://schemas.microsoft.com/office/drawing/2014/main" id="{87A98D18-3CC1-419F-8502-5E1177F6425B}"/>
              </a:ext>
            </a:extLst>
          </p:cNvPr>
          <p:cNvCxnSpPr>
            <a:cxnSpLocks/>
          </p:cNvCxnSpPr>
          <p:nvPr userDrawn="1"/>
        </p:nvCxnSpPr>
        <p:spPr>
          <a:xfrm>
            <a:off x="5324475" y="1979612"/>
            <a:ext cx="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D5D3A56-422D-46C0-9D25-1518267A4AD7}"/>
              </a:ext>
            </a:extLst>
          </p:cNvPr>
          <p:cNvSpPr/>
          <p:nvPr userDrawn="1"/>
        </p:nvSpPr>
        <p:spPr>
          <a:xfrm>
            <a:off x="838200" y="5355955"/>
            <a:ext cx="4486275" cy="369332"/>
          </a:xfrm>
          <a:prstGeom prst="rect">
            <a:avLst/>
          </a:prstGeom>
        </p:spPr>
        <p:txBody>
          <a:bodyPr wrap="square">
            <a:spAutoFit/>
          </a:bodyPr>
          <a:lstStyle/>
          <a:p>
            <a:pPr lvl="0" algn="l"/>
            <a:r>
              <a:rPr lang="en-US">
                <a:solidFill>
                  <a:schemeClr val="bg2"/>
                </a:solidFill>
              </a:rPr>
              <a:t>Click to edit Master text styles</a:t>
            </a:r>
          </a:p>
        </p:txBody>
      </p:sp>
      <p:sp>
        <p:nvSpPr>
          <p:cNvPr id="14" name="Rectangle 13">
            <a:extLst>
              <a:ext uri="{FF2B5EF4-FFF2-40B4-BE49-F238E27FC236}">
                <a16:creationId xmlns:a16="http://schemas.microsoft.com/office/drawing/2014/main" id="{44CAA8FD-897C-40AC-8E27-4558362EAEE1}"/>
              </a:ext>
            </a:extLst>
          </p:cNvPr>
          <p:cNvSpPr/>
          <p:nvPr userDrawn="1"/>
        </p:nvSpPr>
        <p:spPr>
          <a:xfrm>
            <a:off x="838199" y="1599050"/>
            <a:ext cx="4486263" cy="367856"/>
          </a:xfrm>
          <a:prstGeom prst="rect">
            <a:avLst/>
          </a:prstGeom>
        </p:spPr>
        <p:txBody>
          <a:bodyPr wrap="square">
            <a:spAutoFit/>
          </a:bodyPr>
          <a:lstStyle/>
          <a:p>
            <a:pPr lvl="0" algn="l"/>
            <a:r>
              <a:rPr lang="en-US">
                <a:solidFill>
                  <a:schemeClr val="tx1"/>
                </a:solidFill>
              </a:rPr>
              <a:t>Click to edit Master text styles</a:t>
            </a:r>
          </a:p>
        </p:txBody>
      </p:sp>
    </p:spTree>
    <p:extLst>
      <p:ext uri="{BB962C8B-B14F-4D97-AF65-F5344CB8AC3E}">
        <p14:creationId xmlns:p14="http://schemas.microsoft.com/office/powerpoint/2010/main" val="682132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0" y="1"/>
            <a:ext cx="3581400"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sp>
        <p:nvSpPr>
          <p:cNvPr id="13" name="TextBox 12">
            <a:extLst>
              <a:ext uri="{FF2B5EF4-FFF2-40B4-BE49-F238E27FC236}">
                <a16:creationId xmlns:a16="http://schemas.microsoft.com/office/drawing/2014/main" id="{596CFCEE-35E3-4D15-9B36-48B8841FF876}"/>
              </a:ext>
            </a:extLst>
          </p:cNvPr>
          <p:cNvSpPr txBox="1"/>
          <p:nvPr userDrawn="1"/>
        </p:nvSpPr>
        <p:spPr>
          <a:xfrm>
            <a:off x="838200" y="5351750"/>
            <a:ext cx="4114801" cy="369331"/>
          </a:xfrm>
          <a:prstGeom prst="rect">
            <a:avLst/>
          </a:prstGeom>
          <a:noFill/>
        </p:spPr>
        <p:txBody>
          <a:bodyPr wrap="square" rtlCol="0">
            <a:spAutoFit/>
          </a:bodyPr>
          <a:lstStyle/>
          <a:p>
            <a:r>
              <a:rPr lang="en-US">
                <a:solidFill>
                  <a:schemeClr val="accent4"/>
                </a:solidFill>
              </a:rPr>
              <a:t>Insert body copy here.</a:t>
            </a:r>
          </a:p>
        </p:txBody>
      </p:sp>
      <p:sp>
        <p:nvSpPr>
          <p:cNvPr id="8" name="Picture Placeholder 7">
            <a:extLst>
              <a:ext uri="{FF2B5EF4-FFF2-40B4-BE49-F238E27FC236}">
                <a16:creationId xmlns:a16="http://schemas.microsoft.com/office/drawing/2014/main" id="{103B0ED4-7CF6-4DC8-90E9-86FD2545F099}"/>
              </a:ext>
            </a:extLst>
          </p:cNvPr>
          <p:cNvSpPr>
            <a:spLocks noGrp="1"/>
          </p:cNvSpPr>
          <p:nvPr>
            <p:ph type="pic" sz="quarter" idx="13"/>
          </p:nvPr>
        </p:nvSpPr>
        <p:spPr>
          <a:xfrm>
            <a:off x="838201" y="664985"/>
            <a:ext cx="2743199" cy="5528030"/>
          </a:xfrm>
        </p:spPr>
        <p:txBody>
          <a:bodyPr/>
          <a:lstStyle/>
          <a:p>
            <a:r>
              <a:rPr lang="en-US"/>
              <a:t>Click icon to add picture</a:t>
            </a:r>
          </a:p>
        </p:txBody>
      </p:sp>
      <p:pic>
        <p:nvPicPr>
          <p:cNvPr id="17" name="Picture 16" descr="Icon&#10;&#10;Description automatically generated">
            <a:extLst>
              <a:ext uri="{FF2B5EF4-FFF2-40B4-BE49-F238E27FC236}">
                <a16:creationId xmlns:a16="http://schemas.microsoft.com/office/drawing/2014/main" id="{F3E76BA8-53B2-48DC-B18D-AE3FD8450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cxnSp>
        <p:nvCxnSpPr>
          <p:cNvPr id="20" name="Straight Connector 19">
            <a:extLst>
              <a:ext uri="{FF2B5EF4-FFF2-40B4-BE49-F238E27FC236}">
                <a16:creationId xmlns:a16="http://schemas.microsoft.com/office/drawing/2014/main" id="{87A98D18-3CC1-419F-8502-5E1177F6425B}"/>
              </a:ext>
            </a:extLst>
          </p:cNvPr>
          <p:cNvCxnSpPr>
            <a:cxnSpLocks/>
          </p:cNvCxnSpPr>
          <p:nvPr userDrawn="1"/>
        </p:nvCxnSpPr>
        <p:spPr>
          <a:xfrm>
            <a:off x="5324475" y="1979612"/>
            <a:ext cx="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5EE130-0A93-459A-8D51-77F1ADAB49DA}"/>
              </a:ext>
            </a:extLst>
          </p:cNvPr>
          <p:cNvCxnSpPr>
            <a:cxnSpLocks/>
          </p:cNvCxnSpPr>
          <p:nvPr userDrawn="1"/>
        </p:nvCxnSpPr>
        <p:spPr>
          <a:xfrm flipH="1">
            <a:off x="4419601" y="2718276"/>
            <a:ext cx="6934199"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76FE9BB3-B22C-4DEA-9414-891F0E53F98D}"/>
              </a:ext>
            </a:extLst>
          </p:cNvPr>
          <p:cNvSpPr>
            <a:spLocks noGrp="1"/>
          </p:cNvSpPr>
          <p:nvPr>
            <p:ph type="title"/>
          </p:nvPr>
        </p:nvSpPr>
        <p:spPr>
          <a:xfrm>
            <a:off x="4419601" y="2821046"/>
            <a:ext cx="6935054" cy="1325563"/>
          </a:xfrm>
        </p:spPr>
        <p:txBody>
          <a:bodyPr/>
          <a:lstStyle>
            <a:lvl1pPr algn="r">
              <a:defRPr>
                <a:solidFill>
                  <a:schemeClr val="accent4"/>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D194E27D-3E66-4EB9-A9BE-C17A34338D40}"/>
              </a:ext>
            </a:extLst>
          </p:cNvPr>
          <p:cNvSpPr>
            <a:spLocks noGrp="1"/>
          </p:cNvSpPr>
          <p:nvPr>
            <p:ph type="body" sz="quarter" idx="14"/>
          </p:nvPr>
        </p:nvSpPr>
        <p:spPr>
          <a:xfrm>
            <a:off x="4418746" y="2246313"/>
            <a:ext cx="6935054" cy="401637"/>
          </a:xfrm>
        </p:spPr>
        <p:txBody>
          <a:bodyPr>
            <a:noAutofit/>
          </a:bodyPr>
          <a:lstStyle>
            <a:lvl1pPr algn="r">
              <a:defRPr sz="1800">
                <a:solidFill>
                  <a:schemeClr val="bg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72821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1_Custom Layout">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0" y="1"/>
            <a:ext cx="3581400"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sp>
        <p:nvSpPr>
          <p:cNvPr id="13" name="TextBox 12">
            <a:extLst>
              <a:ext uri="{FF2B5EF4-FFF2-40B4-BE49-F238E27FC236}">
                <a16:creationId xmlns:a16="http://schemas.microsoft.com/office/drawing/2014/main" id="{596CFCEE-35E3-4D15-9B36-48B8841FF876}"/>
              </a:ext>
            </a:extLst>
          </p:cNvPr>
          <p:cNvSpPr txBox="1"/>
          <p:nvPr userDrawn="1"/>
        </p:nvSpPr>
        <p:spPr>
          <a:xfrm>
            <a:off x="838200" y="5351750"/>
            <a:ext cx="4114801" cy="369331"/>
          </a:xfrm>
          <a:prstGeom prst="rect">
            <a:avLst/>
          </a:prstGeom>
          <a:noFill/>
        </p:spPr>
        <p:txBody>
          <a:bodyPr wrap="square" rtlCol="0">
            <a:spAutoFit/>
          </a:bodyPr>
          <a:lstStyle/>
          <a:p>
            <a:r>
              <a:rPr lang="en-US">
                <a:solidFill>
                  <a:schemeClr val="accent4"/>
                </a:solidFill>
              </a:rPr>
              <a:t>Insert body copy here.</a:t>
            </a:r>
          </a:p>
        </p:txBody>
      </p:sp>
      <p:sp>
        <p:nvSpPr>
          <p:cNvPr id="8" name="Picture Placeholder 7">
            <a:extLst>
              <a:ext uri="{FF2B5EF4-FFF2-40B4-BE49-F238E27FC236}">
                <a16:creationId xmlns:a16="http://schemas.microsoft.com/office/drawing/2014/main" id="{103B0ED4-7CF6-4DC8-90E9-86FD2545F099}"/>
              </a:ext>
            </a:extLst>
          </p:cNvPr>
          <p:cNvSpPr>
            <a:spLocks noGrp="1"/>
          </p:cNvSpPr>
          <p:nvPr>
            <p:ph type="pic" sz="quarter" idx="13"/>
          </p:nvPr>
        </p:nvSpPr>
        <p:spPr>
          <a:xfrm>
            <a:off x="838201" y="664985"/>
            <a:ext cx="2743199" cy="5528030"/>
          </a:xfrm>
        </p:spPr>
        <p:txBody>
          <a:bodyPr/>
          <a:lstStyle/>
          <a:p>
            <a:r>
              <a:rPr lang="en-US"/>
              <a:t>Click icon to add picture</a:t>
            </a:r>
          </a:p>
        </p:txBody>
      </p:sp>
      <p:pic>
        <p:nvPicPr>
          <p:cNvPr id="17" name="Picture 16" descr="Icon&#10;&#10;Description automatically generated">
            <a:extLst>
              <a:ext uri="{FF2B5EF4-FFF2-40B4-BE49-F238E27FC236}">
                <a16:creationId xmlns:a16="http://schemas.microsoft.com/office/drawing/2014/main" id="{F3E76BA8-53B2-48DC-B18D-AE3FD8450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cxnSp>
        <p:nvCxnSpPr>
          <p:cNvPr id="20" name="Straight Connector 19">
            <a:extLst>
              <a:ext uri="{FF2B5EF4-FFF2-40B4-BE49-F238E27FC236}">
                <a16:creationId xmlns:a16="http://schemas.microsoft.com/office/drawing/2014/main" id="{87A98D18-3CC1-419F-8502-5E1177F6425B}"/>
              </a:ext>
            </a:extLst>
          </p:cNvPr>
          <p:cNvCxnSpPr>
            <a:cxnSpLocks/>
          </p:cNvCxnSpPr>
          <p:nvPr userDrawn="1"/>
        </p:nvCxnSpPr>
        <p:spPr>
          <a:xfrm>
            <a:off x="5324475" y="1979612"/>
            <a:ext cx="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5EE130-0A93-459A-8D51-77F1ADAB49DA}"/>
              </a:ext>
            </a:extLst>
          </p:cNvPr>
          <p:cNvCxnSpPr>
            <a:cxnSpLocks/>
          </p:cNvCxnSpPr>
          <p:nvPr userDrawn="1"/>
        </p:nvCxnSpPr>
        <p:spPr>
          <a:xfrm flipH="1">
            <a:off x="4419601" y="2718276"/>
            <a:ext cx="6934199"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76FE9BB3-B22C-4DEA-9414-891F0E53F98D}"/>
              </a:ext>
            </a:extLst>
          </p:cNvPr>
          <p:cNvSpPr>
            <a:spLocks noGrp="1"/>
          </p:cNvSpPr>
          <p:nvPr>
            <p:ph type="title"/>
          </p:nvPr>
        </p:nvSpPr>
        <p:spPr>
          <a:xfrm>
            <a:off x="4419601" y="2821046"/>
            <a:ext cx="6935054" cy="1325563"/>
          </a:xfrm>
        </p:spPr>
        <p:txBody>
          <a:bodyPr/>
          <a:lstStyle>
            <a:lvl1pPr algn="r">
              <a:defRPr>
                <a:solidFill>
                  <a:schemeClr val="accent4"/>
                </a:solidFill>
              </a:defRPr>
            </a:lvl1pPr>
          </a:lstStyle>
          <a:p>
            <a:r>
              <a:rPr lang="en-US"/>
              <a:t>Click to edit Master title style</a:t>
            </a:r>
          </a:p>
        </p:txBody>
      </p:sp>
      <p:sp>
        <p:nvSpPr>
          <p:cNvPr id="16" name="Text Placeholder 10">
            <a:extLst>
              <a:ext uri="{FF2B5EF4-FFF2-40B4-BE49-F238E27FC236}">
                <a16:creationId xmlns:a16="http://schemas.microsoft.com/office/drawing/2014/main" id="{1EEFC83D-AD80-4202-AFFB-7D2C7555383F}"/>
              </a:ext>
            </a:extLst>
          </p:cNvPr>
          <p:cNvSpPr>
            <a:spLocks noGrp="1"/>
          </p:cNvSpPr>
          <p:nvPr>
            <p:ph type="body" sz="quarter" idx="14"/>
          </p:nvPr>
        </p:nvSpPr>
        <p:spPr>
          <a:xfrm>
            <a:off x="4418746" y="2246313"/>
            <a:ext cx="6935054" cy="401637"/>
          </a:xfrm>
        </p:spPr>
        <p:txBody>
          <a:bodyPr>
            <a:noAutofit/>
          </a:bodyPr>
          <a:lstStyle>
            <a:lvl1pPr algn="r">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1845795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EB4B-055F-4AC2-A441-560CCC5C708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B7EF381-8856-40B5-86C2-1BB6CE6E749E}"/>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ADDA6-FC86-4344-B19B-FA689736E2EA}"/>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5" name="Footer Placeholder 4">
            <a:extLst>
              <a:ext uri="{FF2B5EF4-FFF2-40B4-BE49-F238E27FC236}">
                <a16:creationId xmlns:a16="http://schemas.microsoft.com/office/drawing/2014/main" id="{CCD6654D-56BA-450C-9814-EA71D7F67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9B42B-237C-413B-A365-07554477EAF6}"/>
              </a:ext>
            </a:extLst>
          </p:cNvPr>
          <p:cNvSpPr>
            <a:spLocks noGrp="1"/>
          </p:cNvSpPr>
          <p:nvPr>
            <p:ph type="sldNum" sz="quarter" idx="12"/>
          </p:nvPr>
        </p:nvSpPr>
        <p:spPr/>
        <p:txBody>
          <a:bodyPr/>
          <a:lstStyle/>
          <a:p>
            <a:fld id="{EBBAFC1A-6E7F-4ED3-967E-0C068A889D8C}" type="slidenum">
              <a:rPr lang="en-US" smtClean="0"/>
              <a:t>‹#›</a:t>
            </a:fld>
            <a:endParaRPr lang="en-US"/>
          </a:p>
        </p:txBody>
      </p:sp>
    </p:spTree>
    <p:extLst>
      <p:ext uri="{BB962C8B-B14F-4D97-AF65-F5344CB8AC3E}">
        <p14:creationId xmlns:p14="http://schemas.microsoft.com/office/powerpoint/2010/main" val="43973078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2_Custom Layout">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0" y="1"/>
            <a:ext cx="3581400"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sp>
        <p:nvSpPr>
          <p:cNvPr id="13" name="TextBox 12">
            <a:extLst>
              <a:ext uri="{FF2B5EF4-FFF2-40B4-BE49-F238E27FC236}">
                <a16:creationId xmlns:a16="http://schemas.microsoft.com/office/drawing/2014/main" id="{596CFCEE-35E3-4D15-9B36-48B8841FF876}"/>
              </a:ext>
            </a:extLst>
          </p:cNvPr>
          <p:cNvSpPr txBox="1"/>
          <p:nvPr userDrawn="1"/>
        </p:nvSpPr>
        <p:spPr>
          <a:xfrm>
            <a:off x="838200" y="5351750"/>
            <a:ext cx="4114801" cy="369331"/>
          </a:xfrm>
          <a:prstGeom prst="rect">
            <a:avLst/>
          </a:prstGeom>
          <a:noFill/>
        </p:spPr>
        <p:txBody>
          <a:bodyPr wrap="square" rtlCol="0">
            <a:spAutoFit/>
          </a:bodyPr>
          <a:lstStyle/>
          <a:p>
            <a:r>
              <a:rPr lang="en-US">
                <a:solidFill>
                  <a:schemeClr val="accent4"/>
                </a:solidFill>
              </a:rPr>
              <a:t>Insert body copy here.</a:t>
            </a:r>
          </a:p>
        </p:txBody>
      </p:sp>
      <p:sp>
        <p:nvSpPr>
          <p:cNvPr id="8" name="Picture Placeholder 7">
            <a:extLst>
              <a:ext uri="{FF2B5EF4-FFF2-40B4-BE49-F238E27FC236}">
                <a16:creationId xmlns:a16="http://schemas.microsoft.com/office/drawing/2014/main" id="{103B0ED4-7CF6-4DC8-90E9-86FD2545F099}"/>
              </a:ext>
            </a:extLst>
          </p:cNvPr>
          <p:cNvSpPr>
            <a:spLocks noGrp="1"/>
          </p:cNvSpPr>
          <p:nvPr>
            <p:ph type="pic" sz="quarter" idx="13"/>
          </p:nvPr>
        </p:nvSpPr>
        <p:spPr>
          <a:xfrm>
            <a:off x="838201" y="664985"/>
            <a:ext cx="2743199" cy="5528030"/>
          </a:xfrm>
        </p:spPr>
        <p:txBody>
          <a:bodyPr/>
          <a:lstStyle/>
          <a:p>
            <a:r>
              <a:rPr lang="en-US"/>
              <a:t>Click icon to add picture</a:t>
            </a:r>
          </a:p>
        </p:txBody>
      </p:sp>
      <p:pic>
        <p:nvPicPr>
          <p:cNvPr id="17" name="Picture 16" descr="Icon&#10;&#10;Description automatically generated">
            <a:extLst>
              <a:ext uri="{FF2B5EF4-FFF2-40B4-BE49-F238E27FC236}">
                <a16:creationId xmlns:a16="http://schemas.microsoft.com/office/drawing/2014/main" id="{F3E76BA8-53B2-48DC-B18D-AE3FD8450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cxnSp>
        <p:nvCxnSpPr>
          <p:cNvPr id="20" name="Straight Connector 19">
            <a:extLst>
              <a:ext uri="{FF2B5EF4-FFF2-40B4-BE49-F238E27FC236}">
                <a16:creationId xmlns:a16="http://schemas.microsoft.com/office/drawing/2014/main" id="{87A98D18-3CC1-419F-8502-5E1177F6425B}"/>
              </a:ext>
            </a:extLst>
          </p:cNvPr>
          <p:cNvCxnSpPr>
            <a:cxnSpLocks/>
          </p:cNvCxnSpPr>
          <p:nvPr userDrawn="1"/>
        </p:nvCxnSpPr>
        <p:spPr>
          <a:xfrm>
            <a:off x="5324475" y="1979612"/>
            <a:ext cx="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5EE130-0A93-459A-8D51-77F1ADAB49DA}"/>
              </a:ext>
            </a:extLst>
          </p:cNvPr>
          <p:cNvCxnSpPr>
            <a:cxnSpLocks/>
          </p:cNvCxnSpPr>
          <p:nvPr userDrawn="1"/>
        </p:nvCxnSpPr>
        <p:spPr>
          <a:xfrm flipH="1">
            <a:off x="4419601" y="2718276"/>
            <a:ext cx="6934199"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76FE9BB3-B22C-4DEA-9414-891F0E53F98D}"/>
              </a:ext>
            </a:extLst>
          </p:cNvPr>
          <p:cNvSpPr>
            <a:spLocks noGrp="1"/>
          </p:cNvSpPr>
          <p:nvPr>
            <p:ph type="title"/>
          </p:nvPr>
        </p:nvSpPr>
        <p:spPr>
          <a:xfrm>
            <a:off x="4419601" y="2821046"/>
            <a:ext cx="6935054" cy="1325563"/>
          </a:xfrm>
        </p:spPr>
        <p:txBody>
          <a:bodyPr/>
          <a:lstStyle>
            <a:lvl1pPr algn="r">
              <a:defRPr>
                <a:solidFill>
                  <a:schemeClr val="accent4"/>
                </a:solidFill>
              </a:defRPr>
            </a:lvl1pPr>
          </a:lstStyle>
          <a:p>
            <a:r>
              <a:rPr lang="en-US"/>
              <a:t>Click to edit Master title style</a:t>
            </a:r>
          </a:p>
        </p:txBody>
      </p:sp>
      <p:sp>
        <p:nvSpPr>
          <p:cNvPr id="16" name="Text Placeholder 10">
            <a:extLst>
              <a:ext uri="{FF2B5EF4-FFF2-40B4-BE49-F238E27FC236}">
                <a16:creationId xmlns:a16="http://schemas.microsoft.com/office/drawing/2014/main" id="{D727CB11-3D48-4A37-AF08-0F768A4E5DF1}"/>
              </a:ext>
            </a:extLst>
          </p:cNvPr>
          <p:cNvSpPr>
            <a:spLocks noGrp="1"/>
          </p:cNvSpPr>
          <p:nvPr>
            <p:ph type="body" sz="quarter" idx="14"/>
          </p:nvPr>
        </p:nvSpPr>
        <p:spPr>
          <a:xfrm>
            <a:off x="4418746" y="2246313"/>
            <a:ext cx="6935054" cy="401637"/>
          </a:xfrm>
        </p:spPr>
        <p:txBody>
          <a:bodyPr>
            <a:noAutofit/>
          </a:bodyPr>
          <a:lstStyle>
            <a:lvl1pPr algn="r">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93157772"/>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1" y="4238632"/>
            <a:ext cx="12191999" cy="2619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sp>
        <p:nvSpPr>
          <p:cNvPr id="8" name="Picture Placeholder 7">
            <a:extLst>
              <a:ext uri="{FF2B5EF4-FFF2-40B4-BE49-F238E27FC236}">
                <a16:creationId xmlns:a16="http://schemas.microsoft.com/office/drawing/2014/main" id="{103B0ED4-7CF6-4DC8-90E9-86FD2545F099}"/>
              </a:ext>
            </a:extLst>
          </p:cNvPr>
          <p:cNvSpPr>
            <a:spLocks noGrp="1"/>
          </p:cNvSpPr>
          <p:nvPr>
            <p:ph type="pic" sz="quarter" idx="13"/>
          </p:nvPr>
        </p:nvSpPr>
        <p:spPr>
          <a:xfrm>
            <a:off x="6096000" y="0"/>
            <a:ext cx="6096000" cy="4238628"/>
          </a:xfrm>
        </p:spPr>
        <p:txBody>
          <a:bodyPr/>
          <a:lstStyle/>
          <a:p>
            <a:r>
              <a:rPr lang="en-US"/>
              <a:t>Click icon to add picture</a:t>
            </a:r>
          </a:p>
        </p:txBody>
      </p:sp>
      <p:pic>
        <p:nvPicPr>
          <p:cNvPr id="17" name="Picture 16" descr="Icon&#10;&#10;Description automatically generated">
            <a:extLst>
              <a:ext uri="{FF2B5EF4-FFF2-40B4-BE49-F238E27FC236}">
                <a16:creationId xmlns:a16="http://schemas.microsoft.com/office/drawing/2014/main" id="{F3E76BA8-53B2-48DC-B18D-AE3FD8450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
        <p:nvSpPr>
          <p:cNvPr id="18" name="Title 1">
            <a:extLst>
              <a:ext uri="{FF2B5EF4-FFF2-40B4-BE49-F238E27FC236}">
                <a16:creationId xmlns:a16="http://schemas.microsoft.com/office/drawing/2014/main" id="{802AA02D-8B11-4F54-A152-7071C75950F0}"/>
              </a:ext>
            </a:extLst>
          </p:cNvPr>
          <p:cNvSpPr>
            <a:spLocks noGrp="1"/>
          </p:cNvSpPr>
          <p:nvPr>
            <p:ph type="title"/>
          </p:nvPr>
        </p:nvSpPr>
        <p:spPr>
          <a:xfrm>
            <a:off x="838200" y="2103437"/>
            <a:ext cx="4486275" cy="1325563"/>
          </a:xfrm>
        </p:spPr>
        <p:txBody>
          <a:bodyPr/>
          <a:lstStyle/>
          <a:p>
            <a:r>
              <a:rPr lang="en-US"/>
              <a:t>Click to edit Master title style</a:t>
            </a:r>
          </a:p>
        </p:txBody>
      </p:sp>
      <p:cxnSp>
        <p:nvCxnSpPr>
          <p:cNvPr id="20" name="Straight Connector 19">
            <a:extLst>
              <a:ext uri="{FF2B5EF4-FFF2-40B4-BE49-F238E27FC236}">
                <a16:creationId xmlns:a16="http://schemas.microsoft.com/office/drawing/2014/main" id="{87A98D18-3CC1-419F-8502-5E1177F6425B}"/>
              </a:ext>
            </a:extLst>
          </p:cNvPr>
          <p:cNvCxnSpPr>
            <a:cxnSpLocks/>
          </p:cNvCxnSpPr>
          <p:nvPr userDrawn="1"/>
        </p:nvCxnSpPr>
        <p:spPr>
          <a:xfrm>
            <a:off x="5324475" y="1979612"/>
            <a:ext cx="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2D140F-06BF-4D12-BC93-951F2E4163BE}"/>
              </a:ext>
            </a:extLst>
          </p:cNvPr>
          <p:cNvCxnSpPr>
            <a:cxnSpLocks/>
          </p:cNvCxnSpPr>
          <p:nvPr userDrawn="1"/>
        </p:nvCxnSpPr>
        <p:spPr>
          <a:xfrm>
            <a:off x="6096000" y="4695825"/>
            <a:ext cx="0" cy="1651489"/>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190CDE3-74B9-49F6-93ED-991A66B556A4}"/>
              </a:ext>
            </a:extLst>
          </p:cNvPr>
          <p:cNvSpPr/>
          <p:nvPr userDrawn="1"/>
        </p:nvSpPr>
        <p:spPr>
          <a:xfrm>
            <a:off x="838199" y="1599050"/>
            <a:ext cx="4486263" cy="367856"/>
          </a:xfrm>
          <a:prstGeom prst="rect">
            <a:avLst/>
          </a:prstGeom>
        </p:spPr>
        <p:txBody>
          <a:bodyPr wrap="square">
            <a:spAutoFit/>
          </a:bodyPr>
          <a:lstStyle/>
          <a:p>
            <a:pPr lvl="0" algn="l"/>
            <a:r>
              <a:rPr lang="en-US">
                <a:solidFill>
                  <a:schemeClr val="tx1"/>
                </a:solidFill>
              </a:rPr>
              <a:t>Click to edit Master text styles</a:t>
            </a:r>
          </a:p>
        </p:txBody>
      </p:sp>
      <p:sp>
        <p:nvSpPr>
          <p:cNvPr id="15" name="Text Placeholder 6">
            <a:extLst>
              <a:ext uri="{FF2B5EF4-FFF2-40B4-BE49-F238E27FC236}">
                <a16:creationId xmlns:a16="http://schemas.microsoft.com/office/drawing/2014/main" id="{F3459753-9151-404D-AC59-0B2A7D8F2783}"/>
              </a:ext>
            </a:extLst>
          </p:cNvPr>
          <p:cNvSpPr>
            <a:spLocks noGrp="1"/>
          </p:cNvSpPr>
          <p:nvPr>
            <p:ph type="body" sz="quarter" idx="14"/>
          </p:nvPr>
        </p:nvSpPr>
        <p:spPr>
          <a:xfrm>
            <a:off x="838188" y="4824660"/>
            <a:ext cx="4486288" cy="12538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4AFE9241-6278-4208-A3C6-CCC269F6E714}"/>
              </a:ext>
            </a:extLst>
          </p:cNvPr>
          <p:cNvSpPr>
            <a:spLocks noGrp="1"/>
          </p:cNvSpPr>
          <p:nvPr>
            <p:ph type="body" sz="quarter" idx="15"/>
          </p:nvPr>
        </p:nvSpPr>
        <p:spPr>
          <a:xfrm>
            <a:off x="6900843" y="4824660"/>
            <a:ext cx="4486288" cy="12538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634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1" y="4238632"/>
            <a:ext cx="12191999" cy="2619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sp>
        <p:nvSpPr>
          <p:cNvPr id="8" name="Picture Placeholder 7">
            <a:extLst>
              <a:ext uri="{FF2B5EF4-FFF2-40B4-BE49-F238E27FC236}">
                <a16:creationId xmlns:a16="http://schemas.microsoft.com/office/drawing/2014/main" id="{103B0ED4-7CF6-4DC8-90E9-86FD2545F099}"/>
              </a:ext>
            </a:extLst>
          </p:cNvPr>
          <p:cNvSpPr>
            <a:spLocks noGrp="1"/>
          </p:cNvSpPr>
          <p:nvPr>
            <p:ph type="pic" sz="quarter" idx="13"/>
          </p:nvPr>
        </p:nvSpPr>
        <p:spPr>
          <a:xfrm>
            <a:off x="6096000" y="0"/>
            <a:ext cx="6096000" cy="4238628"/>
          </a:xfrm>
        </p:spPr>
        <p:txBody>
          <a:bodyPr/>
          <a:lstStyle/>
          <a:p>
            <a:r>
              <a:rPr lang="en-US"/>
              <a:t>Click icon to add picture</a:t>
            </a:r>
          </a:p>
        </p:txBody>
      </p:sp>
      <p:pic>
        <p:nvPicPr>
          <p:cNvPr id="17" name="Picture 16" descr="Icon&#10;&#10;Description automatically generated">
            <a:extLst>
              <a:ext uri="{FF2B5EF4-FFF2-40B4-BE49-F238E27FC236}">
                <a16:creationId xmlns:a16="http://schemas.microsoft.com/office/drawing/2014/main" id="{F3E76BA8-53B2-48DC-B18D-AE3FD8450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
        <p:nvSpPr>
          <p:cNvPr id="18" name="Title 1">
            <a:extLst>
              <a:ext uri="{FF2B5EF4-FFF2-40B4-BE49-F238E27FC236}">
                <a16:creationId xmlns:a16="http://schemas.microsoft.com/office/drawing/2014/main" id="{802AA02D-8B11-4F54-A152-7071C75950F0}"/>
              </a:ext>
            </a:extLst>
          </p:cNvPr>
          <p:cNvSpPr>
            <a:spLocks noGrp="1"/>
          </p:cNvSpPr>
          <p:nvPr>
            <p:ph type="title"/>
          </p:nvPr>
        </p:nvSpPr>
        <p:spPr>
          <a:xfrm>
            <a:off x="838200" y="2103437"/>
            <a:ext cx="4486275" cy="1325563"/>
          </a:xfrm>
        </p:spPr>
        <p:txBody>
          <a:bodyPr/>
          <a:lstStyle/>
          <a:p>
            <a:r>
              <a:rPr lang="en-US"/>
              <a:t>Click to edit Master title style</a:t>
            </a:r>
          </a:p>
        </p:txBody>
      </p:sp>
      <p:cxnSp>
        <p:nvCxnSpPr>
          <p:cNvPr id="20" name="Straight Connector 19">
            <a:extLst>
              <a:ext uri="{FF2B5EF4-FFF2-40B4-BE49-F238E27FC236}">
                <a16:creationId xmlns:a16="http://schemas.microsoft.com/office/drawing/2014/main" id="{87A98D18-3CC1-419F-8502-5E1177F6425B}"/>
              </a:ext>
            </a:extLst>
          </p:cNvPr>
          <p:cNvCxnSpPr>
            <a:cxnSpLocks/>
          </p:cNvCxnSpPr>
          <p:nvPr userDrawn="1"/>
        </p:nvCxnSpPr>
        <p:spPr>
          <a:xfrm>
            <a:off x="5324475" y="1979612"/>
            <a:ext cx="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2D140F-06BF-4D12-BC93-951F2E4163BE}"/>
              </a:ext>
            </a:extLst>
          </p:cNvPr>
          <p:cNvCxnSpPr>
            <a:cxnSpLocks/>
          </p:cNvCxnSpPr>
          <p:nvPr userDrawn="1"/>
        </p:nvCxnSpPr>
        <p:spPr>
          <a:xfrm>
            <a:off x="6096000" y="4695825"/>
            <a:ext cx="0" cy="1651489"/>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EA5621-BA46-4E99-8D98-6B27C1C3D437}"/>
              </a:ext>
            </a:extLst>
          </p:cNvPr>
          <p:cNvSpPr/>
          <p:nvPr userDrawn="1"/>
        </p:nvSpPr>
        <p:spPr>
          <a:xfrm>
            <a:off x="838199" y="1599050"/>
            <a:ext cx="4486263" cy="367856"/>
          </a:xfrm>
          <a:prstGeom prst="rect">
            <a:avLst/>
          </a:prstGeom>
        </p:spPr>
        <p:txBody>
          <a:bodyPr wrap="square">
            <a:spAutoFit/>
          </a:bodyPr>
          <a:lstStyle/>
          <a:p>
            <a:pPr lvl="0" algn="l"/>
            <a:r>
              <a:rPr lang="en-US">
                <a:solidFill>
                  <a:schemeClr val="tx1"/>
                </a:solidFill>
              </a:rPr>
              <a:t>Click to edit Master text styles</a:t>
            </a:r>
          </a:p>
        </p:txBody>
      </p:sp>
      <p:sp>
        <p:nvSpPr>
          <p:cNvPr id="7" name="Text Placeholder 6">
            <a:extLst>
              <a:ext uri="{FF2B5EF4-FFF2-40B4-BE49-F238E27FC236}">
                <a16:creationId xmlns:a16="http://schemas.microsoft.com/office/drawing/2014/main" id="{05BFB0AC-AF0D-4CB1-8E48-35012E52CE32}"/>
              </a:ext>
            </a:extLst>
          </p:cNvPr>
          <p:cNvSpPr>
            <a:spLocks noGrp="1"/>
          </p:cNvSpPr>
          <p:nvPr>
            <p:ph type="body" sz="quarter" idx="14"/>
          </p:nvPr>
        </p:nvSpPr>
        <p:spPr>
          <a:xfrm>
            <a:off x="838188" y="4824660"/>
            <a:ext cx="4486288" cy="12538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6">
            <a:extLst>
              <a:ext uri="{FF2B5EF4-FFF2-40B4-BE49-F238E27FC236}">
                <a16:creationId xmlns:a16="http://schemas.microsoft.com/office/drawing/2014/main" id="{747059AA-A992-4AF0-AA87-4287045C6380}"/>
              </a:ext>
            </a:extLst>
          </p:cNvPr>
          <p:cNvSpPr>
            <a:spLocks noGrp="1"/>
          </p:cNvSpPr>
          <p:nvPr>
            <p:ph type="body" sz="quarter" idx="15"/>
          </p:nvPr>
        </p:nvSpPr>
        <p:spPr>
          <a:xfrm>
            <a:off x="6900843" y="4824660"/>
            <a:ext cx="4486288" cy="12538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942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5D191A-D923-4772-9ED4-84FD748A9C7C}"/>
              </a:ext>
            </a:extLst>
          </p:cNvPr>
          <p:cNvSpPr/>
          <p:nvPr userDrawn="1"/>
        </p:nvSpPr>
        <p:spPr>
          <a:xfrm>
            <a:off x="-1" y="4238632"/>
            <a:ext cx="12191999" cy="26193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5E97811-8372-4222-8914-B512EF458D4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E90C4A48-C772-4F61-ADD8-5CAF8911C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EC202-9EA5-4AD1-BABD-20AA00571CAC}"/>
              </a:ext>
            </a:extLst>
          </p:cNvPr>
          <p:cNvSpPr>
            <a:spLocks noGrp="1"/>
          </p:cNvSpPr>
          <p:nvPr>
            <p:ph type="sldNum" sz="quarter" idx="12"/>
          </p:nvPr>
        </p:nvSpPr>
        <p:spPr/>
        <p:txBody>
          <a:bodyPr/>
          <a:lstStyle/>
          <a:p>
            <a:fld id="{EBBAFC1A-6E7F-4ED3-967E-0C068A889D8C}" type="slidenum">
              <a:rPr lang="en-US" smtClean="0"/>
              <a:t>‹#›</a:t>
            </a:fld>
            <a:endParaRPr lang="en-US"/>
          </a:p>
        </p:txBody>
      </p:sp>
      <p:sp>
        <p:nvSpPr>
          <p:cNvPr id="8" name="Picture Placeholder 7">
            <a:extLst>
              <a:ext uri="{FF2B5EF4-FFF2-40B4-BE49-F238E27FC236}">
                <a16:creationId xmlns:a16="http://schemas.microsoft.com/office/drawing/2014/main" id="{103B0ED4-7CF6-4DC8-90E9-86FD2545F099}"/>
              </a:ext>
            </a:extLst>
          </p:cNvPr>
          <p:cNvSpPr>
            <a:spLocks noGrp="1"/>
          </p:cNvSpPr>
          <p:nvPr>
            <p:ph type="pic" sz="quarter" idx="13"/>
          </p:nvPr>
        </p:nvSpPr>
        <p:spPr>
          <a:xfrm>
            <a:off x="6096000" y="0"/>
            <a:ext cx="6096000" cy="4238628"/>
          </a:xfrm>
        </p:spPr>
        <p:txBody>
          <a:bodyPr/>
          <a:lstStyle/>
          <a:p>
            <a:r>
              <a:rPr lang="en-US"/>
              <a:t>Click icon to add picture</a:t>
            </a:r>
          </a:p>
        </p:txBody>
      </p:sp>
      <p:pic>
        <p:nvPicPr>
          <p:cNvPr id="17" name="Picture 16" descr="Icon&#10;&#10;Description automatically generated">
            <a:extLst>
              <a:ext uri="{FF2B5EF4-FFF2-40B4-BE49-F238E27FC236}">
                <a16:creationId xmlns:a16="http://schemas.microsoft.com/office/drawing/2014/main" id="{F3E76BA8-53B2-48DC-B18D-AE3FD8450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
        <p:nvSpPr>
          <p:cNvPr id="18" name="Title 1">
            <a:extLst>
              <a:ext uri="{FF2B5EF4-FFF2-40B4-BE49-F238E27FC236}">
                <a16:creationId xmlns:a16="http://schemas.microsoft.com/office/drawing/2014/main" id="{802AA02D-8B11-4F54-A152-7071C75950F0}"/>
              </a:ext>
            </a:extLst>
          </p:cNvPr>
          <p:cNvSpPr>
            <a:spLocks noGrp="1"/>
          </p:cNvSpPr>
          <p:nvPr>
            <p:ph type="title"/>
          </p:nvPr>
        </p:nvSpPr>
        <p:spPr>
          <a:xfrm>
            <a:off x="838200" y="2103437"/>
            <a:ext cx="4486275" cy="1325563"/>
          </a:xfrm>
        </p:spPr>
        <p:txBody>
          <a:bodyPr/>
          <a:lstStyle/>
          <a:p>
            <a:r>
              <a:rPr lang="en-US"/>
              <a:t>Click to edit Master title style</a:t>
            </a:r>
          </a:p>
        </p:txBody>
      </p:sp>
      <p:cxnSp>
        <p:nvCxnSpPr>
          <p:cNvPr id="20" name="Straight Connector 19">
            <a:extLst>
              <a:ext uri="{FF2B5EF4-FFF2-40B4-BE49-F238E27FC236}">
                <a16:creationId xmlns:a16="http://schemas.microsoft.com/office/drawing/2014/main" id="{87A98D18-3CC1-419F-8502-5E1177F6425B}"/>
              </a:ext>
            </a:extLst>
          </p:cNvPr>
          <p:cNvCxnSpPr>
            <a:cxnSpLocks/>
          </p:cNvCxnSpPr>
          <p:nvPr userDrawn="1"/>
        </p:nvCxnSpPr>
        <p:spPr>
          <a:xfrm>
            <a:off x="5324475" y="1979612"/>
            <a:ext cx="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2D140F-06BF-4D12-BC93-951F2E4163BE}"/>
              </a:ext>
            </a:extLst>
          </p:cNvPr>
          <p:cNvCxnSpPr>
            <a:cxnSpLocks/>
          </p:cNvCxnSpPr>
          <p:nvPr userDrawn="1"/>
        </p:nvCxnSpPr>
        <p:spPr>
          <a:xfrm>
            <a:off x="6096000" y="4695825"/>
            <a:ext cx="0" cy="1651489"/>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DB0BFEE-FEA4-4BB9-ABD0-A2E98CF2EB61}"/>
              </a:ext>
            </a:extLst>
          </p:cNvPr>
          <p:cNvSpPr/>
          <p:nvPr userDrawn="1"/>
        </p:nvSpPr>
        <p:spPr>
          <a:xfrm>
            <a:off x="838199" y="1599050"/>
            <a:ext cx="4486263" cy="367856"/>
          </a:xfrm>
          <a:prstGeom prst="rect">
            <a:avLst/>
          </a:prstGeom>
        </p:spPr>
        <p:txBody>
          <a:bodyPr wrap="square">
            <a:spAutoFit/>
          </a:bodyPr>
          <a:lstStyle/>
          <a:p>
            <a:pPr lvl="0" algn="l"/>
            <a:r>
              <a:rPr lang="en-US">
                <a:solidFill>
                  <a:schemeClr val="tx1"/>
                </a:solidFill>
              </a:rPr>
              <a:t>Click to edit Master text styles</a:t>
            </a:r>
          </a:p>
        </p:txBody>
      </p:sp>
      <p:sp>
        <p:nvSpPr>
          <p:cNvPr id="19" name="Text Placeholder 6">
            <a:extLst>
              <a:ext uri="{FF2B5EF4-FFF2-40B4-BE49-F238E27FC236}">
                <a16:creationId xmlns:a16="http://schemas.microsoft.com/office/drawing/2014/main" id="{B2122108-8779-45A7-B320-5A30343E019A}"/>
              </a:ext>
            </a:extLst>
          </p:cNvPr>
          <p:cNvSpPr>
            <a:spLocks noGrp="1"/>
          </p:cNvSpPr>
          <p:nvPr>
            <p:ph type="body" sz="quarter" idx="14"/>
          </p:nvPr>
        </p:nvSpPr>
        <p:spPr>
          <a:xfrm>
            <a:off x="838188" y="4824660"/>
            <a:ext cx="4486288" cy="12538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6">
            <a:extLst>
              <a:ext uri="{FF2B5EF4-FFF2-40B4-BE49-F238E27FC236}">
                <a16:creationId xmlns:a16="http://schemas.microsoft.com/office/drawing/2014/main" id="{346EB355-3CD6-4F4B-9BFB-7AA8394226A3}"/>
              </a:ext>
            </a:extLst>
          </p:cNvPr>
          <p:cNvSpPr>
            <a:spLocks noGrp="1"/>
          </p:cNvSpPr>
          <p:nvPr>
            <p:ph type="body" sz="quarter" idx="15"/>
          </p:nvPr>
        </p:nvSpPr>
        <p:spPr>
          <a:xfrm>
            <a:off x="6900843" y="4824660"/>
            <a:ext cx="4486288" cy="12538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41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21D7-B3EA-42AC-A864-1DDFF816D6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AC222-2460-46C2-AD85-F036A4A3BE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5F6744-B96D-4AAB-894F-57CAF3C654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A5601E-E007-498A-BEDB-39F83589D0B4}"/>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6" name="Footer Placeholder 5">
            <a:extLst>
              <a:ext uri="{FF2B5EF4-FFF2-40B4-BE49-F238E27FC236}">
                <a16:creationId xmlns:a16="http://schemas.microsoft.com/office/drawing/2014/main" id="{FCC7EB55-5D72-4459-928C-1AC41A640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EEBAC0-C4E1-413A-8387-94FFB9B4A3DF}"/>
              </a:ext>
            </a:extLst>
          </p:cNvPr>
          <p:cNvSpPr>
            <a:spLocks noGrp="1"/>
          </p:cNvSpPr>
          <p:nvPr>
            <p:ph type="sldNum" sz="quarter" idx="12"/>
          </p:nvPr>
        </p:nvSpPr>
        <p:spPr/>
        <p:txBody>
          <a:bodyPr/>
          <a:lstStyle/>
          <a:p>
            <a:fld id="{EBBAFC1A-6E7F-4ED3-967E-0C068A889D8C}" type="slidenum">
              <a:rPr lang="en-US" smtClean="0"/>
              <a:t>‹#›</a:t>
            </a:fld>
            <a:endParaRPr lang="en-US"/>
          </a:p>
        </p:txBody>
      </p:sp>
      <p:cxnSp>
        <p:nvCxnSpPr>
          <p:cNvPr id="8" name="Straight Connector 7">
            <a:extLst>
              <a:ext uri="{FF2B5EF4-FFF2-40B4-BE49-F238E27FC236}">
                <a16:creationId xmlns:a16="http://schemas.microsoft.com/office/drawing/2014/main" id="{019B118A-27CF-4B0E-A0A6-CCCC171B439A}"/>
              </a:ext>
            </a:extLst>
          </p:cNvPr>
          <p:cNvCxnSpPr>
            <a:cxnSpLocks/>
          </p:cNvCxnSpPr>
          <p:nvPr userDrawn="1"/>
        </p:nvCxnSpPr>
        <p:spPr>
          <a:xfrm flipH="1">
            <a:off x="838200" y="1708031"/>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350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21D7-B3EA-42AC-A864-1DDFF816D6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AC222-2460-46C2-AD85-F036A4A3BE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5F6744-B96D-4AAB-894F-57CAF3C654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A5601E-E007-498A-BEDB-39F83589D0B4}"/>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6" name="Footer Placeholder 5">
            <a:extLst>
              <a:ext uri="{FF2B5EF4-FFF2-40B4-BE49-F238E27FC236}">
                <a16:creationId xmlns:a16="http://schemas.microsoft.com/office/drawing/2014/main" id="{FCC7EB55-5D72-4459-928C-1AC41A640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EEBAC0-C4E1-413A-8387-94FFB9B4A3DF}"/>
              </a:ext>
            </a:extLst>
          </p:cNvPr>
          <p:cNvSpPr>
            <a:spLocks noGrp="1"/>
          </p:cNvSpPr>
          <p:nvPr>
            <p:ph type="sldNum" sz="quarter" idx="12"/>
          </p:nvPr>
        </p:nvSpPr>
        <p:spPr/>
        <p:txBody>
          <a:bodyPr/>
          <a:lstStyle/>
          <a:p>
            <a:fld id="{EBBAFC1A-6E7F-4ED3-967E-0C068A889D8C}" type="slidenum">
              <a:rPr lang="en-US" smtClean="0"/>
              <a:t>‹#›</a:t>
            </a:fld>
            <a:endParaRPr lang="en-US"/>
          </a:p>
        </p:txBody>
      </p:sp>
      <p:cxnSp>
        <p:nvCxnSpPr>
          <p:cNvPr id="8" name="Straight Connector 7">
            <a:extLst>
              <a:ext uri="{FF2B5EF4-FFF2-40B4-BE49-F238E27FC236}">
                <a16:creationId xmlns:a16="http://schemas.microsoft.com/office/drawing/2014/main" id="{019B118A-27CF-4B0E-A0A6-CCCC171B439A}"/>
              </a:ext>
            </a:extLst>
          </p:cNvPr>
          <p:cNvCxnSpPr>
            <a:cxnSpLocks/>
          </p:cNvCxnSpPr>
          <p:nvPr userDrawn="1"/>
        </p:nvCxnSpPr>
        <p:spPr>
          <a:xfrm flipH="1">
            <a:off x="838200" y="1708031"/>
            <a:ext cx="105156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3675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21D7-B3EA-42AC-A864-1DDFF816D6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AC222-2460-46C2-AD85-F036A4A3BE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5F6744-B96D-4AAB-894F-57CAF3C654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A5601E-E007-498A-BEDB-39F83589D0B4}"/>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6" name="Footer Placeholder 5">
            <a:extLst>
              <a:ext uri="{FF2B5EF4-FFF2-40B4-BE49-F238E27FC236}">
                <a16:creationId xmlns:a16="http://schemas.microsoft.com/office/drawing/2014/main" id="{FCC7EB55-5D72-4459-928C-1AC41A640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EEBAC0-C4E1-413A-8387-94FFB9B4A3DF}"/>
              </a:ext>
            </a:extLst>
          </p:cNvPr>
          <p:cNvSpPr>
            <a:spLocks noGrp="1"/>
          </p:cNvSpPr>
          <p:nvPr>
            <p:ph type="sldNum" sz="quarter" idx="12"/>
          </p:nvPr>
        </p:nvSpPr>
        <p:spPr/>
        <p:txBody>
          <a:bodyPr/>
          <a:lstStyle/>
          <a:p>
            <a:fld id="{EBBAFC1A-6E7F-4ED3-967E-0C068A889D8C}" type="slidenum">
              <a:rPr lang="en-US" smtClean="0"/>
              <a:t>‹#›</a:t>
            </a:fld>
            <a:endParaRPr lang="en-US"/>
          </a:p>
        </p:txBody>
      </p:sp>
      <p:cxnSp>
        <p:nvCxnSpPr>
          <p:cNvPr id="8" name="Straight Connector 7">
            <a:extLst>
              <a:ext uri="{FF2B5EF4-FFF2-40B4-BE49-F238E27FC236}">
                <a16:creationId xmlns:a16="http://schemas.microsoft.com/office/drawing/2014/main" id="{019B118A-27CF-4B0E-A0A6-CCCC171B439A}"/>
              </a:ext>
            </a:extLst>
          </p:cNvPr>
          <p:cNvCxnSpPr>
            <a:cxnSpLocks/>
          </p:cNvCxnSpPr>
          <p:nvPr userDrawn="1"/>
        </p:nvCxnSpPr>
        <p:spPr>
          <a:xfrm flipH="1">
            <a:off x="838200" y="1708031"/>
            <a:ext cx="105156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35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43C86-6FC4-4F74-89BF-174A06C12BE5}"/>
              </a:ext>
            </a:extLst>
          </p:cNvPr>
          <p:cNvSpPr>
            <a:spLocks noGrp="1"/>
          </p:cNvSpPr>
          <p:nvPr>
            <p:ph type="title"/>
          </p:nvPr>
        </p:nvSpPr>
        <p:spPr>
          <a:xfrm>
            <a:off x="831850" y="2633662"/>
            <a:ext cx="10515600" cy="1133475"/>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7D92E447-59AD-4F64-A226-0B5540E06BEA}"/>
              </a:ext>
            </a:extLst>
          </p:cNvPr>
          <p:cNvSpPr>
            <a:spLocks noGrp="1"/>
          </p:cNvSpPr>
          <p:nvPr>
            <p:ph type="body" idx="1"/>
          </p:nvPr>
        </p:nvSpPr>
        <p:spPr>
          <a:xfrm>
            <a:off x="831850" y="3794125"/>
            <a:ext cx="10515600" cy="1500187"/>
          </a:xfrm>
        </p:spPr>
        <p:txBody>
          <a:bodyPr/>
          <a:lstStyle>
            <a:lvl1pPr marL="0" indent="0" algn="ctr">
              <a:buNone/>
              <a:defRPr sz="2400">
                <a:solidFill>
                  <a:schemeClr val="tx1">
                    <a:tint val="75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0670D8-2D42-43DD-B6C2-BFB723922F53}"/>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5" name="Footer Placeholder 4">
            <a:extLst>
              <a:ext uri="{FF2B5EF4-FFF2-40B4-BE49-F238E27FC236}">
                <a16:creationId xmlns:a16="http://schemas.microsoft.com/office/drawing/2014/main" id="{682A1238-0788-4E46-95A4-B9007C216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C44EF-29D5-4ECD-9C6B-4D26C8E50044}"/>
              </a:ext>
            </a:extLst>
          </p:cNvPr>
          <p:cNvSpPr>
            <a:spLocks noGrp="1"/>
          </p:cNvSpPr>
          <p:nvPr>
            <p:ph type="sldNum" sz="quarter" idx="12"/>
          </p:nvPr>
        </p:nvSpPr>
        <p:spPr/>
        <p:txBody>
          <a:bodyPr/>
          <a:lstStyle/>
          <a:p>
            <a:fld id="{EBBAFC1A-6E7F-4ED3-967E-0C068A889D8C}" type="slidenum">
              <a:rPr lang="en-US" smtClean="0"/>
              <a:t>‹#›</a:t>
            </a:fld>
            <a:endParaRPr lang="en-US"/>
          </a:p>
        </p:txBody>
      </p:sp>
    </p:spTree>
    <p:extLst>
      <p:ext uri="{BB962C8B-B14F-4D97-AF65-F5344CB8AC3E}">
        <p14:creationId xmlns:p14="http://schemas.microsoft.com/office/powerpoint/2010/main" val="16305987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5DFEC-1AFD-401D-ADD3-353C9FEA49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9A2072-69B6-4278-A24D-2F677F0452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30434D-4A6A-4C82-AD0F-3042474D14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21A66F-45B7-47DD-9207-0C27CC2C5E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D86AA1-8735-48AB-8FC5-E544B8A058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57FEA3-0611-4CCF-B8E5-3DF4862C7906}"/>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8" name="Footer Placeholder 7">
            <a:extLst>
              <a:ext uri="{FF2B5EF4-FFF2-40B4-BE49-F238E27FC236}">
                <a16:creationId xmlns:a16="http://schemas.microsoft.com/office/drawing/2014/main" id="{B58AB2AD-B2B3-4BF3-9DCA-E41FBB711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550F6D-2B5C-4BA8-8F15-5E29DD02C34D}"/>
              </a:ext>
            </a:extLst>
          </p:cNvPr>
          <p:cNvSpPr>
            <a:spLocks noGrp="1"/>
          </p:cNvSpPr>
          <p:nvPr>
            <p:ph type="sldNum" sz="quarter" idx="12"/>
          </p:nvPr>
        </p:nvSpPr>
        <p:spPr/>
        <p:txBody>
          <a:bodyPr/>
          <a:lstStyle/>
          <a:p>
            <a:fld id="{EBBAFC1A-6E7F-4ED3-967E-0C068A889D8C}" type="slidenum">
              <a:rPr lang="en-US" smtClean="0"/>
              <a:t>‹#›</a:t>
            </a:fld>
            <a:endParaRPr lang="en-US"/>
          </a:p>
        </p:txBody>
      </p:sp>
    </p:spTree>
    <p:extLst>
      <p:ext uri="{BB962C8B-B14F-4D97-AF65-F5344CB8AC3E}">
        <p14:creationId xmlns:p14="http://schemas.microsoft.com/office/powerpoint/2010/main" val="3008585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EF003-E011-48AA-8BFE-245AB6DA6D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81A9A8-4FA0-4BCE-8AB0-A2816DAE8AAA}"/>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2698B51A-FC2E-4669-A292-1197A642E1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E3519D-DC81-4064-8BDF-CD5A969ED941}"/>
              </a:ext>
            </a:extLst>
          </p:cNvPr>
          <p:cNvSpPr>
            <a:spLocks noGrp="1"/>
          </p:cNvSpPr>
          <p:nvPr>
            <p:ph type="sldNum" sz="quarter" idx="12"/>
          </p:nvPr>
        </p:nvSpPr>
        <p:spPr/>
        <p:txBody>
          <a:bodyPr/>
          <a:lstStyle/>
          <a:p>
            <a:fld id="{EBBAFC1A-6E7F-4ED3-967E-0C068A889D8C}" type="slidenum">
              <a:rPr lang="en-US" smtClean="0"/>
              <a:t>‹#›</a:t>
            </a:fld>
            <a:endParaRPr lang="en-US"/>
          </a:p>
        </p:txBody>
      </p:sp>
    </p:spTree>
    <p:extLst>
      <p:ext uri="{BB962C8B-B14F-4D97-AF65-F5344CB8AC3E}">
        <p14:creationId xmlns:p14="http://schemas.microsoft.com/office/powerpoint/2010/main" val="1807713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EB4B-055F-4AC2-A441-560CCC5C708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B7EF381-8856-40B5-86C2-1BB6CE6E749E}"/>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ADDA6-FC86-4344-B19B-FA689736E2EA}"/>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5" name="Footer Placeholder 4">
            <a:extLst>
              <a:ext uri="{FF2B5EF4-FFF2-40B4-BE49-F238E27FC236}">
                <a16:creationId xmlns:a16="http://schemas.microsoft.com/office/drawing/2014/main" id="{CCD6654D-56BA-450C-9814-EA71D7F67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9B42B-237C-413B-A365-07554477EAF6}"/>
              </a:ext>
            </a:extLst>
          </p:cNvPr>
          <p:cNvSpPr>
            <a:spLocks noGrp="1"/>
          </p:cNvSpPr>
          <p:nvPr>
            <p:ph type="sldNum" sz="quarter" idx="12"/>
          </p:nvPr>
        </p:nvSpPr>
        <p:spPr/>
        <p:txBody>
          <a:bodyPr/>
          <a:lstStyle/>
          <a:p>
            <a:fld id="{EBBAFC1A-6E7F-4ED3-967E-0C068A889D8C}" type="slidenum">
              <a:rPr lang="en-US" smtClean="0"/>
              <a:t>‹#›</a:t>
            </a:fld>
            <a:endParaRPr lang="en-US"/>
          </a:p>
        </p:txBody>
      </p:sp>
    </p:spTree>
    <p:extLst>
      <p:ext uri="{BB962C8B-B14F-4D97-AF65-F5344CB8AC3E}">
        <p14:creationId xmlns:p14="http://schemas.microsoft.com/office/powerpoint/2010/main" val="42289525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81698D-E171-4DBF-958F-4B9EE4714C69}"/>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3" name="Footer Placeholder 2">
            <a:extLst>
              <a:ext uri="{FF2B5EF4-FFF2-40B4-BE49-F238E27FC236}">
                <a16:creationId xmlns:a16="http://schemas.microsoft.com/office/drawing/2014/main" id="{90987592-864F-4025-B952-D1CFE26F16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13E7B7-C57F-48E3-A7C3-F4FEC0625AA9}"/>
              </a:ext>
            </a:extLst>
          </p:cNvPr>
          <p:cNvSpPr>
            <a:spLocks noGrp="1"/>
          </p:cNvSpPr>
          <p:nvPr>
            <p:ph type="sldNum" sz="quarter" idx="12"/>
          </p:nvPr>
        </p:nvSpPr>
        <p:spPr/>
        <p:txBody>
          <a:bodyPr/>
          <a:lstStyle/>
          <a:p>
            <a:fld id="{EBBAFC1A-6E7F-4ED3-967E-0C068A889D8C}" type="slidenum">
              <a:rPr lang="en-US" smtClean="0"/>
              <a:t>‹#›</a:t>
            </a:fld>
            <a:endParaRPr lang="en-US"/>
          </a:p>
        </p:txBody>
      </p:sp>
    </p:spTree>
    <p:extLst>
      <p:ext uri="{BB962C8B-B14F-4D97-AF65-F5344CB8AC3E}">
        <p14:creationId xmlns:p14="http://schemas.microsoft.com/office/powerpoint/2010/main" val="18416235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3F830-43C0-4007-ADCE-7AB8E1BDCE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EDA75E-9FEF-4DEE-B1A7-B2BFDBFAEC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D0965C-EB0E-46B5-812B-776201BE3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2B120A-3F5C-4C8F-AE53-1EA327302BCA}"/>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6" name="Footer Placeholder 5">
            <a:extLst>
              <a:ext uri="{FF2B5EF4-FFF2-40B4-BE49-F238E27FC236}">
                <a16:creationId xmlns:a16="http://schemas.microsoft.com/office/drawing/2014/main" id="{7386EE85-D457-4347-8CE6-90E24E1A59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663A8C-E091-4EB0-888E-E67038B0E2F3}"/>
              </a:ext>
            </a:extLst>
          </p:cNvPr>
          <p:cNvSpPr>
            <a:spLocks noGrp="1"/>
          </p:cNvSpPr>
          <p:nvPr>
            <p:ph type="sldNum" sz="quarter" idx="12"/>
          </p:nvPr>
        </p:nvSpPr>
        <p:spPr/>
        <p:txBody>
          <a:bodyPr/>
          <a:lstStyle/>
          <a:p>
            <a:fld id="{EBBAFC1A-6E7F-4ED3-967E-0C068A889D8C}" type="slidenum">
              <a:rPr lang="en-US" smtClean="0"/>
              <a:t>‹#›</a:t>
            </a:fld>
            <a:endParaRPr lang="en-US"/>
          </a:p>
        </p:txBody>
      </p:sp>
    </p:spTree>
    <p:extLst>
      <p:ext uri="{BB962C8B-B14F-4D97-AF65-F5344CB8AC3E}">
        <p14:creationId xmlns:p14="http://schemas.microsoft.com/office/powerpoint/2010/main" val="4286092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735C-A892-45A9-967A-7C0A81CDB7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047A25-51E5-4A24-A16E-D1D33FE037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31F16C3-7ACD-4680-BB4D-477E8767E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5B9C5-C896-465B-869C-BCBF0A670E0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6" name="Footer Placeholder 5">
            <a:extLst>
              <a:ext uri="{FF2B5EF4-FFF2-40B4-BE49-F238E27FC236}">
                <a16:creationId xmlns:a16="http://schemas.microsoft.com/office/drawing/2014/main" id="{B5D5D5E0-27E7-4A18-BA04-5415536FE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85E9-3BBB-485C-AFEE-AE2F5A18A61E}"/>
              </a:ext>
            </a:extLst>
          </p:cNvPr>
          <p:cNvSpPr>
            <a:spLocks noGrp="1"/>
          </p:cNvSpPr>
          <p:nvPr>
            <p:ph type="sldNum" sz="quarter" idx="12"/>
          </p:nvPr>
        </p:nvSpPr>
        <p:spPr/>
        <p:txBody>
          <a:bodyPr/>
          <a:lstStyle/>
          <a:p>
            <a:fld id="{EBBAFC1A-6E7F-4ED3-967E-0C068A889D8C}" type="slidenum">
              <a:rPr lang="en-US" smtClean="0"/>
              <a:t>‹#›</a:t>
            </a:fld>
            <a:endParaRPr lang="en-US"/>
          </a:p>
        </p:txBody>
      </p:sp>
    </p:spTree>
    <p:extLst>
      <p:ext uri="{BB962C8B-B14F-4D97-AF65-F5344CB8AC3E}">
        <p14:creationId xmlns:p14="http://schemas.microsoft.com/office/powerpoint/2010/main" val="1414435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B0E6D-DC9B-48F3-AD4A-8745C58097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E2B25F-0E2A-4DD7-BFF9-589D6038C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D8167-1A38-459E-AFB3-B2DBD426FCB0}"/>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5" name="Footer Placeholder 4">
            <a:extLst>
              <a:ext uri="{FF2B5EF4-FFF2-40B4-BE49-F238E27FC236}">
                <a16:creationId xmlns:a16="http://schemas.microsoft.com/office/drawing/2014/main" id="{D495A16C-7EA3-497D-B8FC-EB1084B12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280E5-C82D-421B-9932-18BC35747581}"/>
              </a:ext>
            </a:extLst>
          </p:cNvPr>
          <p:cNvSpPr>
            <a:spLocks noGrp="1"/>
          </p:cNvSpPr>
          <p:nvPr>
            <p:ph type="sldNum" sz="quarter" idx="12"/>
          </p:nvPr>
        </p:nvSpPr>
        <p:spPr/>
        <p:txBody>
          <a:bodyPr/>
          <a:lstStyle/>
          <a:p>
            <a:fld id="{EBBAFC1A-6E7F-4ED3-967E-0C068A889D8C}" type="slidenum">
              <a:rPr lang="en-US" smtClean="0"/>
              <a:t>‹#›</a:t>
            </a:fld>
            <a:endParaRPr lang="en-US"/>
          </a:p>
        </p:txBody>
      </p:sp>
    </p:spTree>
    <p:extLst>
      <p:ext uri="{BB962C8B-B14F-4D97-AF65-F5344CB8AC3E}">
        <p14:creationId xmlns:p14="http://schemas.microsoft.com/office/powerpoint/2010/main" val="21001782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05A222-CAA8-4372-9750-D733AF9AD8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42A590-D725-425D-9C34-4569D91388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8C9E5-A89E-4602-8DE4-55C4F868F9E2}"/>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5" name="Footer Placeholder 4">
            <a:extLst>
              <a:ext uri="{FF2B5EF4-FFF2-40B4-BE49-F238E27FC236}">
                <a16:creationId xmlns:a16="http://schemas.microsoft.com/office/drawing/2014/main" id="{C790D919-4C21-4399-A66F-1C26E96F6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FEBE14-D072-4414-9F01-72704F7977B4}"/>
              </a:ext>
            </a:extLst>
          </p:cNvPr>
          <p:cNvSpPr>
            <a:spLocks noGrp="1"/>
          </p:cNvSpPr>
          <p:nvPr>
            <p:ph type="sldNum" sz="quarter" idx="12"/>
          </p:nvPr>
        </p:nvSpPr>
        <p:spPr/>
        <p:txBody>
          <a:bodyPr/>
          <a:lstStyle/>
          <a:p>
            <a:fld id="{EBBAFC1A-6E7F-4ED3-967E-0C068A889D8C}" type="slidenum">
              <a:rPr lang="en-US" smtClean="0"/>
              <a:t>‹#›</a:t>
            </a:fld>
            <a:endParaRPr lang="en-US"/>
          </a:p>
        </p:txBody>
      </p:sp>
    </p:spTree>
    <p:extLst>
      <p:ext uri="{BB962C8B-B14F-4D97-AF65-F5344CB8AC3E}">
        <p14:creationId xmlns:p14="http://schemas.microsoft.com/office/powerpoint/2010/main" val="541758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Header and Arrow alternate">
    <p:bg>
      <p:bgPr>
        <a:solidFill>
          <a:srgbClr val="DCDCDE"/>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184DFCE-D117-462B-9300-7B786A6ED11A}"/>
              </a:ext>
            </a:extLst>
          </p:cNvPr>
          <p:cNvSpPr>
            <a:spLocks noGrp="1"/>
          </p:cNvSpPr>
          <p:nvPr>
            <p:ph type="title"/>
          </p:nvPr>
        </p:nvSpPr>
        <p:spPr>
          <a:xfrm>
            <a:off x="594360" y="352341"/>
            <a:ext cx="10515600" cy="1004960"/>
          </a:xfrm>
        </p:spPr>
        <p:txBody>
          <a:bodyPr>
            <a:normAutofit/>
          </a:bodyPr>
          <a:lstStyle/>
          <a:p>
            <a:r>
              <a:rPr lang="en-US" sz="2400" spc="200">
                <a:solidFill>
                  <a:srgbClr val="0073F0"/>
                </a:solidFill>
              </a:rPr>
              <a:t>Click to edit Master title style</a:t>
            </a:r>
            <a:endParaRPr lang="en-US" sz="2400" spc="200" dirty="0">
              <a:solidFill>
                <a:srgbClr val="0073F0"/>
              </a:solidFill>
            </a:endParaRPr>
          </a:p>
        </p:txBody>
      </p:sp>
      <p:pic>
        <p:nvPicPr>
          <p:cNvPr id="12" name="Picture 11" descr="circle-arrow-blue1.png">
            <a:extLst>
              <a:ext uri="{FF2B5EF4-FFF2-40B4-BE49-F238E27FC236}">
                <a16:creationId xmlns:a16="http://schemas.microsoft.com/office/drawing/2014/main" id="{272B4551-B0EC-4F3A-ADA7-E3AB16F8ED31}"/>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a:off x="-335564" y="3973870"/>
            <a:ext cx="3351162" cy="3351162"/>
          </a:xfrm>
          <a:prstGeom prst="rect">
            <a:avLst/>
          </a:prstGeom>
        </p:spPr>
      </p:pic>
    </p:spTree>
    <p:extLst>
      <p:ext uri="{BB962C8B-B14F-4D97-AF65-F5344CB8AC3E}">
        <p14:creationId xmlns:p14="http://schemas.microsoft.com/office/powerpoint/2010/main" val="1463854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Title Slide">
    <p:bg>
      <p:bgRef idx="1001">
        <a:schemeClr val="bg2"/>
      </p:bgRef>
    </p:bg>
    <p:spTree>
      <p:nvGrpSpPr>
        <p:cNvPr id="1" name=""/>
        <p:cNvGrpSpPr/>
        <p:nvPr/>
      </p:nvGrpSpPr>
      <p:grpSpPr>
        <a:xfrm>
          <a:off x="0" y="0"/>
          <a:ext cx="0" cy="0"/>
          <a:chOff x="0" y="0"/>
          <a:chExt cx="0" cy="0"/>
        </a:xfrm>
      </p:grpSpPr>
      <p:pic>
        <p:nvPicPr>
          <p:cNvPr id="8" name="Picture 32">
            <a:extLst>
              <a:ext uri="{FF2B5EF4-FFF2-40B4-BE49-F238E27FC236}">
                <a16:creationId xmlns:a16="http://schemas.microsoft.com/office/drawing/2014/main" id="{D169A2AF-DD0A-4B0A-842D-367764778C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702490" y="206476"/>
            <a:ext cx="13303046" cy="6651523"/>
          </a:xfrm>
          <a:prstGeom prst="rect">
            <a:avLst/>
          </a:prstGeom>
        </p:spPr>
      </p:pic>
      <p:sp>
        <p:nvSpPr>
          <p:cNvPr id="4" name="Date Placeholder 3">
            <a:extLst>
              <a:ext uri="{FF2B5EF4-FFF2-40B4-BE49-F238E27FC236}">
                <a16:creationId xmlns:a16="http://schemas.microsoft.com/office/drawing/2014/main" id="{3408B660-8BD6-495B-A494-C56C220ABC79}"/>
              </a:ext>
            </a:extLst>
          </p:cNvPr>
          <p:cNvSpPr>
            <a:spLocks noGrp="1"/>
          </p:cNvSpPr>
          <p:nvPr>
            <p:ph type="dt" sz="half" idx="10"/>
          </p:nvPr>
        </p:nvSpPr>
        <p:spPr/>
        <p:txBody>
          <a:bodyPr/>
          <a:lstStyle/>
          <a:p>
            <a:fld id="{41C70D16-3BE5-41C3-B143-0A826EA1C4B8}" type="datetimeFigureOut">
              <a:rPr lang="en-US" smtClean="0"/>
              <a:t>11/1/2022</a:t>
            </a:fld>
            <a:endParaRPr lang="en-US"/>
          </a:p>
        </p:txBody>
      </p:sp>
      <p:sp>
        <p:nvSpPr>
          <p:cNvPr id="5" name="Footer Placeholder 4">
            <a:extLst>
              <a:ext uri="{FF2B5EF4-FFF2-40B4-BE49-F238E27FC236}">
                <a16:creationId xmlns:a16="http://schemas.microsoft.com/office/drawing/2014/main" id="{E020240E-8CB3-4CBD-BE5D-8949B8A78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78CD9-CF1F-4152-9738-40AB988D3BEF}"/>
              </a:ext>
            </a:extLst>
          </p:cNvPr>
          <p:cNvSpPr>
            <a:spLocks noGrp="1"/>
          </p:cNvSpPr>
          <p:nvPr>
            <p:ph type="sldNum" sz="quarter" idx="12"/>
          </p:nvPr>
        </p:nvSpPr>
        <p:spPr/>
        <p:txBody>
          <a:bodyPr/>
          <a:lstStyle/>
          <a:p>
            <a:fld id="{3FE21E33-B609-429C-BA83-C0C395D1D8C0}"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BEC24E65-5DB1-4474-BD13-7934BC195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Tree>
    <p:extLst>
      <p:ext uri="{BB962C8B-B14F-4D97-AF65-F5344CB8AC3E}">
        <p14:creationId xmlns:p14="http://schemas.microsoft.com/office/powerpoint/2010/main" val="1589456451"/>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81698D-E171-4DBF-958F-4B9EE4714C69}"/>
              </a:ext>
            </a:extLst>
          </p:cNvPr>
          <p:cNvSpPr>
            <a:spLocks noGrp="1"/>
          </p:cNvSpPr>
          <p:nvPr>
            <p:ph type="dt" sz="half" idx="10"/>
          </p:nvPr>
        </p:nvSpPr>
        <p:spPr/>
        <p:txBody>
          <a:bodyPr/>
          <a:lstStyle/>
          <a:p>
            <a:fld id="{41C70D16-3BE5-41C3-B143-0A826EA1C4B8}" type="datetimeFigureOut">
              <a:rPr lang="en-US" smtClean="0"/>
              <a:t>11/1/2022</a:t>
            </a:fld>
            <a:endParaRPr lang="en-US"/>
          </a:p>
        </p:txBody>
      </p:sp>
      <p:sp>
        <p:nvSpPr>
          <p:cNvPr id="3" name="Footer Placeholder 2">
            <a:extLst>
              <a:ext uri="{FF2B5EF4-FFF2-40B4-BE49-F238E27FC236}">
                <a16:creationId xmlns:a16="http://schemas.microsoft.com/office/drawing/2014/main" id="{90987592-864F-4025-B952-D1CFE26F16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13E7B7-C57F-48E3-A7C3-F4FEC0625AA9}"/>
              </a:ext>
            </a:extLst>
          </p:cNvPr>
          <p:cNvSpPr>
            <a:spLocks noGrp="1"/>
          </p:cNvSpPr>
          <p:nvPr>
            <p:ph type="sldNum" sz="quarter" idx="12"/>
          </p:nvPr>
        </p:nvSpPr>
        <p:spPr/>
        <p:txBody>
          <a:bodyPr/>
          <a:lstStyle/>
          <a:p>
            <a:fld id="{3FE21E33-B609-429C-BA83-C0C395D1D8C0}" type="slidenum">
              <a:rPr lang="en-US" smtClean="0"/>
              <a:t>‹#›</a:t>
            </a:fld>
            <a:endParaRPr lang="en-US"/>
          </a:p>
        </p:txBody>
      </p:sp>
      <p:sp>
        <p:nvSpPr>
          <p:cNvPr id="6" name="Picture Placeholder 5">
            <a:extLst>
              <a:ext uri="{FF2B5EF4-FFF2-40B4-BE49-F238E27FC236}">
                <a16:creationId xmlns:a16="http://schemas.microsoft.com/office/drawing/2014/main" id="{B5C732B9-EC67-45AC-8314-23B2BB03432D}"/>
              </a:ext>
            </a:extLst>
          </p:cNvPr>
          <p:cNvSpPr>
            <a:spLocks noGrp="1"/>
          </p:cNvSpPr>
          <p:nvPr>
            <p:ph type="pic" sz="quarter" idx="13"/>
          </p:nvPr>
        </p:nvSpPr>
        <p:spPr>
          <a:xfrm>
            <a:off x="0" y="0"/>
            <a:ext cx="5319713" cy="6858000"/>
          </a:xfrm>
        </p:spPr>
        <p:txBody>
          <a:bodyPr/>
          <a:lstStyle/>
          <a:p>
            <a:endParaRPr lang="en-US"/>
          </a:p>
        </p:txBody>
      </p:sp>
    </p:spTree>
    <p:extLst>
      <p:ext uri="{BB962C8B-B14F-4D97-AF65-F5344CB8AC3E}">
        <p14:creationId xmlns:p14="http://schemas.microsoft.com/office/powerpoint/2010/main" val="136186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EB4B-055F-4AC2-A441-560CCC5C708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B7EF381-8856-40B5-86C2-1BB6CE6E749E}"/>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ADDA6-FC86-4344-B19B-FA689736E2EA}"/>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5" name="Footer Placeholder 4">
            <a:extLst>
              <a:ext uri="{FF2B5EF4-FFF2-40B4-BE49-F238E27FC236}">
                <a16:creationId xmlns:a16="http://schemas.microsoft.com/office/drawing/2014/main" id="{CCD6654D-56BA-450C-9814-EA71D7F67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9B42B-237C-413B-A365-07554477EAF6}"/>
              </a:ext>
            </a:extLst>
          </p:cNvPr>
          <p:cNvSpPr>
            <a:spLocks noGrp="1"/>
          </p:cNvSpPr>
          <p:nvPr>
            <p:ph type="sldNum" sz="quarter" idx="12"/>
          </p:nvPr>
        </p:nvSpPr>
        <p:spPr/>
        <p:txBody>
          <a:bodyPr/>
          <a:lstStyle/>
          <a:p>
            <a:fld id="{EBBAFC1A-6E7F-4ED3-967E-0C068A889D8C}" type="slidenum">
              <a:rPr lang="en-US" smtClean="0"/>
              <a:t>‹#›</a:t>
            </a:fld>
            <a:endParaRPr lang="en-US"/>
          </a:p>
        </p:txBody>
      </p:sp>
    </p:spTree>
    <p:extLst>
      <p:ext uri="{BB962C8B-B14F-4D97-AF65-F5344CB8AC3E}">
        <p14:creationId xmlns:p14="http://schemas.microsoft.com/office/powerpoint/2010/main" val="267949820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EB4B-055F-4AC2-A441-560CCC5C708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B7EF381-8856-40B5-86C2-1BB6CE6E749E}"/>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ADDA6-FC86-4344-B19B-FA689736E2EA}"/>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5" name="Footer Placeholder 4">
            <a:extLst>
              <a:ext uri="{FF2B5EF4-FFF2-40B4-BE49-F238E27FC236}">
                <a16:creationId xmlns:a16="http://schemas.microsoft.com/office/drawing/2014/main" id="{CCD6654D-56BA-450C-9814-EA71D7F67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9B42B-237C-413B-A365-07554477EAF6}"/>
              </a:ext>
            </a:extLst>
          </p:cNvPr>
          <p:cNvSpPr>
            <a:spLocks noGrp="1"/>
          </p:cNvSpPr>
          <p:nvPr>
            <p:ph type="sldNum" sz="quarter" idx="12"/>
          </p:nvPr>
        </p:nvSpPr>
        <p:spPr/>
        <p:txBody>
          <a:bodyPr/>
          <a:lstStyle/>
          <a:p>
            <a:fld id="{EBBAFC1A-6E7F-4ED3-967E-0C068A889D8C}" type="slidenum">
              <a:rPr lang="en-US" smtClean="0"/>
              <a:t>‹#›</a:t>
            </a:fld>
            <a:endParaRPr lang="en-US"/>
          </a:p>
        </p:txBody>
      </p:sp>
    </p:spTree>
    <p:extLst>
      <p:ext uri="{BB962C8B-B14F-4D97-AF65-F5344CB8AC3E}">
        <p14:creationId xmlns:p14="http://schemas.microsoft.com/office/powerpoint/2010/main" val="222032967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5AAC315-F71C-43D1-A991-5662BA6F3116}"/>
              </a:ext>
            </a:extLst>
          </p:cNvPr>
          <p:cNvSpPr>
            <a:spLocks noGrp="1"/>
          </p:cNvSpPr>
          <p:nvPr>
            <p:ph type="pic" sz="quarter" idx="14"/>
          </p:nvPr>
        </p:nvSpPr>
        <p:spPr>
          <a:xfrm>
            <a:off x="7143750" y="0"/>
            <a:ext cx="5048250" cy="6858000"/>
          </a:xfrm>
        </p:spPr>
        <p:txBody>
          <a:bodyPr/>
          <a:lstStyle/>
          <a:p>
            <a:r>
              <a:rPr lang="en-US"/>
              <a:t>Click icon to add picture</a:t>
            </a:r>
          </a:p>
        </p:txBody>
      </p:sp>
      <p:sp>
        <p:nvSpPr>
          <p:cNvPr id="2" name="Title 1">
            <a:extLst>
              <a:ext uri="{FF2B5EF4-FFF2-40B4-BE49-F238E27FC236}">
                <a16:creationId xmlns:a16="http://schemas.microsoft.com/office/drawing/2014/main" id="{D685A4B2-B704-4D3F-83E8-B3411994917D}"/>
              </a:ext>
            </a:extLst>
          </p:cNvPr>
          <p:cNvSpPr>
            <a:spLocks noGrp="1"/>
          </p:cNvSpPr>
          <p:nvPr>
            <p:ph type="title"/>
          </p:nvPr>
        </p:nvSpPr>
        <p:spPr>
          <a:xfrm>
            <a:off x="838200" y="3714750"/>
            <a:ext cx="542925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4A69042-EBEF-4FF2-A7EA-361DAE0A60C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A5E7DF1-DAE3-431C-9A9D-19CBFC6FA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980E44-51F3-4B68-8E83-F1AE3601B432}"/>
              </a:ext>
            </a:extLst>
          </p:cNvPr>
          <p:cNvSpPr>
            <a:spLocks noGrp="1"/>
          </p:cNvSpPr>
          <p:nvPr>
            <p:ph type="sldNum" sz="quarter" idx="12"/>
          </p:nvPr>
        </p:nvSpPr>
        <p:spPr/>
        <p:txBody>
          <a:bodyPr/>
          <a:lstStyle/>
          <a:p>
            <a:fld id="{EBBAFC1A-6E7F-4ED3-967E-0C068A889D8C}"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AE495FE9-947B-47B6-AE02-401BB80B8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cxnSp>
        <p:nvCxnSpPr>
          <p:cNvPr id="12" name="Straight Connector 11">
            <a:extLst>
              <a:ext uri="{FF2B5EF4-FFF2-40B4-BE49-F238E27FC236}">
                <a16:creationId xmlns:a16="http://schemas.microsoft.com/office/drawing/2014/main" id="{B76CB721-02BB-44BF-AE6F-B861BD96FF25}"/>
              </a:ext>
            </a:extLst>
          </p:cNvPr>
          <p:cNvCxnSpPr>
            <a:cxnSpLocks/>
          </p:cNvCxnSpPr>
          <p:nvPr userDrawn="1"/>
        </p:nvCxnSpPr>
        <p:spPr>
          <a:xfrm flipH="1">
            <a:off x="838200" y="3590925"/>
            <a:ext cx="542925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6B89FBB6-1C3C-49D7-833C-61C5BC442DCD}"/>
              </a:ext>
            </a:extLst>
          </p:cNvPr>
          <p:cNvSpPr>
            <a:spLocks noGrp="1"/>
          </p:cNvSpPr>
          <p:nvPr>
            <p:ph type="body" sz="quarter" idx="15"/>
          </p:nvPr>
        </p:nvSpPr>
        <p:spPr>
          <a:xfrm>
            <a:off x="838200" y="3143250"/>
            <a:ext cx="5429250" cy="401637"/>
          </a:xfrm>
        </p:spPr>
        <p:txBody>
          <a:bodyPr>
            <a:noAutofit/>
          </a:bodyPr>
          <a:lstStyle>
            <a:lvl1pPr algn="l">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74765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4" name="Text Placeholder 10">
            <a:extLst>
              <a:ext uri="{FF2B5EF4-FFF2-40B4-BE49-F238E27FC236}">
                <a16:creationId xmlns:a16="http://schemas.microsoft.com/office/drawing/2014/main" id="{FCA4FEB8-7AAD-45C1-AB4C-43438F4C665F}"/>
              </a:ext>
            </a:extLst>
          </p:cNvPr>
          <p:cNvSpPr>
            <a:spLocks noGrp="1"/>
          </p:cNvSpPr>
          <p:nvPr>
            <p:ph type="body" sz="quarter" idx="15"/>
          </p:nvPr>
        </p:nvSpPr>
        <p:spPr>
          <a:xfrm>
            <a:off x="838200" y="3143250"/>
            <a:ext cx="5429250" cy="401637"/>
          </a:xfrm>
        </p:spPr>
        <p:txBody>
          <a:bodyPr>
            <a:noAutofit/>
          </a:bodyPr>
          <a:lstStyle>
            <a:lvl1pPr algn="l">
              <a:defRPr sz="1800">
                <a:solidFill>
                  <a:schemeClr val="tx1"/>
                </a:solidFill>
                <a:latin typeface="+mn-lt"/>
              </a:defRPr>
            </a:lvl1pPr>
            <a:lvl2pPr algn="r">
              <a:defRPr sz="1200">
                <a:solidFill>
                  <a:schemeClr val="bg1"/>
                </a:solidFill>
              </a:defRPr>
            </a:lvl2pPr>
            <a:lvl3pPr algn="r">
              <a:defRPr sz="1200">
                <a:solidFill>
                  <a:schemeClr val="bg1"/>
                </a:solidFill>
              </a:defRPr>
            </a:lvl3pPr>
            <a:lvl4pPr algn="r">
              <a:defRPr sz="1200">
                <a:solidFill>
                  <a:schemeClr val="bg1"/>
                </a:solidFill>
              </a:defRPr>
            </a:lvl4pPr>
            <a:lvl5pPr algn="r">
              <a:defRPr sz="1200">
                <a:solidFill>
                  <a:schemeClr val="bg1"/>
                </a:solidFill>
              </a:defRPr>
            </a:lvl5pPr>
          </a:lstStyle>
          <a:p>
            <a:pPr lvl="0"/>
            <a:r>
              <a:rPr lang="en-US"/>
              <a:t>Click to edit Master text styles</a:t>
            </a:r>
          </a:p>
        </p:txBody>
      </p:sp>
      <p:sp>
        <p:nvSpPr>
          <p:cNvPr id="13" name="Picture Placeholder 15">
            <a:extLst>
              <a:ext uri="{FF2B5EF4-FFF2-40B4-BE49-F238E27FC236}">
                <a16:creationId xmlns:a16="http://schemas.microsoft.com/office/drawing/2014/main" id="{F9B276C7-75C2-4487-BD8D-3C21C471667B}"/>
              </a:ext>
            </a:extLst>
          </p:cNvPr>
          <p:cNvSpPr>
            <a:spLocks noGrp="1"/>
          </p:cNvSpPr>
          <p:nvPr>
            <p:ph type="pic" sz="quarter" idx="14"/>
          </p:nvPr>
        </p:nvSpPr>
        <p:spPr>
          <a:xfrm>
            <a:off x="7143750" y="0"/>
            <a:ext cx="5048250" cy="6858000"/>
          </a:xfrm>
        </p:spPr>
        <p:txBody>
          <a:bodyPr/>
          <a:lstStyle/>
          <a:p>
            <a:r>
              <a:rPr lang="en-US"/>
              <a:t>Click icon to add picture</a:t>
            </a:r>
          </a:p>
        </p:txBody>
      </p:sp>
      <p:sp>
        <p:nvSpPr>
          <p:cNvPr id="2" name="Title 1">
            <a:extLst>
              <a:ext uri="{FF2B5EF4-FFF2-40B4-BE49-F238E27FC236}">
                <a16:creationId xmlns:a16="http://schemas.microsoft.com/office/drawing/2014/main" id="{D685A4B2-B704-4D3F-83E8-B3411994917D}"/>
              </a:ext>
            </a:extLst>
          </p:cNvPr>
          <p:cNvSpPr>
            <a:spLocks noGrp="1"/>
          </p:cNvSpPr>
          <p:nvPr>
            <p:ph type="title"/>
          </p:nvPr>
        </p:nvSpPr>
        <p:spPr>
          <a:xfrm>
            <a:off x="838200" y="3714750"/>
            <a:ext cx="542925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4A69042-EBEF-4FF2-A7EA-361DAE0A60CB}"/>
              </a:ext>
            </a:extLst>
          </p:cNvPr>
          <p:cNvSpPr>
            <a:spLocks noGrp="1"/>
          </p:cNvSpPr>
          <p:nvPr>
            <p:ph type="dt" sz="half" idx="10"/>
          </p:nvPr>
        </p:nvSpPr>
        <p:spPr/>
        <p:txBody>
          <a:bodyPr/>
          <a:lstStyle/>
          <a:p>
            <a:fld id="{BF298AB8-D7C8-47DC-9F1D-5A2C4D896CF5}" type="datetimeFigureOut">
              <a:rPr lang="en-US" smtClean="0"/>
              <a:t>11/1/2022</a:t>
            </a:fld>
            <a:endParaRPr lang="en-US"/>
          </a:p>
        </p:txBody>
      </p:sp>
      <p:sp>
        <p:nvSpPr>
          <p:cNvPr id="4" name="Footer Placeholder 3">
            <a:extLst>
              <a:ext uri="{FF2B5EF4-FFF2-40B4-BE49-F238E27FC236}">
                <a16:creationId xmlns:a16="http://schemas.microsoft.com/office/drawing/2014/main" id="{6A5E7DF1-DAE3-431C-9A9D-19CBFC6FA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980E44-51F3-4B68-8E83-F1AE3601B432}"/>
              </a:ext>
            </a:extLst>
          </p:cNvPr>
          <p:cNvSpPr>
            <a:spLocks noGrp="1"/>
          </p:cNvSpPr>
          <p:nvPr>
            <p:ph type="sldNum" sz="quarter" idx="12"/>
          </p:nvPr>
        </p:nvSpPr>
        <p:spPr/>
        <p:txBody>
          <a:bodyPr/>
          <a:lstStyle/>
          <a:p>
            <a:fld id="{EBBAFC1A-6E7F-4ED3-967E-0C068A889D8C}"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AE495FE9-947B-47B6-AE02-401BB80B8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cxnSp>
        <p:nvCxnSpPr>
          <p:cNvPr id="12" name="Straight Connector 11">
            <a:extLst>
              <a:ext uri="{FF2B5EF4-FFF2-40B4-BE49-F238E27FC236}">
                <a16:creationId xmlns:a16="http://schemas.microsoft.com/office/drawing/2014/main" id="{B76CB721-02BB-44BF-AE6F-B861BD96FF25}"/>
              </a:ext>
            </a:extLst>
          </p:cNvPr>
          <p:cNvCxnSpPr>
            <a:cxnSpLocks/>
          </p:cNvCxnSpPr>
          <p:nvPr userDrawn="1"/>
        </p:nvCxnSpPr>
        <p:spPr>
          <a:xfrm flipH="1">
            <a:off x="838200" y="3590925"/>
            <a:ext cx="542925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68699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4EE2D-C4D9-4CDE-B108-D7E98B4BB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FDCD59-9E22-4D81-9BFF-A0780646CA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E3F2E-C855-452F-A422-42967CC637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298AB8-D7C8-47DC-9F1D-5A2C4D896CF5}" type="datetimeFigureOut">
              <a:rPr lang="en-US" smtClean="0"/>
              <a:t>11/1/2022</a:t>
            </a:fld>
            <a:endParaRPr lang="en-US"/>
          </a:p>
        </p:txBody>
      </p:sp>
      <p:sp>
        <p:nvSpPr>
          <p:cNvPr id="5" name="Footer Placeholder 4">
            <a:extLst>
              <a:ext uri="{FF2B5EF4-FFF2-40B4-BE49-F238E27FC236}">
                <a16:creationId xmlns:a16="http://schemas.microsoft.com/office/drawing/2014/main" id="{8B9BBC67-F884-43A2-9605-D8AEAFD4F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54FCD3-9543-4FAB-8A94-A2C8A1898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AFC1A-6E7F-4ED3-967E-0C068A889D8C}"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217A9B6F-5715-419F-A5A4-FE28083F61F9}"/>
              </a:ext>
            </a:extLst>
          </p:cNvPr>
          <p:cNvPicPr>
            <a:picLocks noChangeAspect="1"/>
          </p:cNvPicPr>
          <p:nvPr userDrawn="1"/>
        </p:nvPicPr>
        <p:blipFill>
          <a:blip r:embed="rId59">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Tree>
    <p:extLst>
      <p:ext uri="{BB962C8B-B14F-4D97-AF65-F5344CB8AC3E}">
        <p14:creationId xmlns:p14="http://schemas.microsoft.com/office/powerpoint/2010/main" val="254237093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4" r:id="rId4"/>
    <p:sldLayoutId id="2147483650" r:id="rId5"/>
    <p:sldLayoutId id="2147483662" r:id="rId6"/>
    <p:sldLayoutId id="2147483663" r:id="rId7"/>
    <p:sldLayoutId id="2147483665" r:id="rId8"/>
    <p:sldLayoutId id="2147483666" r:id="rId9"/>
    <p:sldLayoutId id="2147483668" r:id="rId10"/>
    <p:sldLayoutId id="2147483667" r:id="rId11"/>
    <p:sldLayoutId id="2147483676" r:id="rId12"/>
    <p:sldLayoutId id="2147483677" r:id="rId13"/>
    <p:sldLayoutId id="2147483678" r:id="rId14"/>
    <p:sldLayoutId id="2147483679" r:id="rId15"/>
    <p:sldLayoutId id="2147483669" r:id="rId16"/>
    <p:sldLayoutId id="2147483670" r:id="rId17"/>
    <p:sldLayoutId id="2147483671" r:id="rId18"/>
    <p:sldLayoutId id="2147483672" r:id="rId19"/>
    <p:sldLayoutId id="2147483675" r:id="rId20"/>
    <p:sldLayoutId id="2147483673"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5" r:id="rId36"/>
    <p:sldLayoutId id="2147483694" r:id="rId37"/>
    <p:sldLayoutId id="2147483696" r:id="rId38"/>
    <p:sldLayoutId id="2147483697" r:id="rId39"/>
    <p:sldLayoutId id="2147483698" r:id="rId40"/>
    <p:sldLayoutId id="2147483699" r:id="rId41"/>
    <p:sldLayoutId id="2147483700" r:id="rId42"/>
    <p:sldLayoutId id="2147483701" r:id="rId43"/>
    <p:sldLayoutId id="2147483652" r:id="rId44"/>
    <p:sldLayoutId id="2147483702" r:id="rId45"/>
    <p:sldLayoutId id="2147483703" r:id="rId46"/>
    <p:sldLayoutId id="2147483651" r:id="rId47"/>
    <p:sldLayoutId id="2147483653" r:id="rId48"/>
    <p:sldLayoutId id="2147483654" r:id="rId49"/>
    <p:sldLayoutId id="2147483655" r:id="rId50"/>
    <p:sldLayoutId id="2147483656" r:id="rId51"/>
    <p:sldLayoutId id="2147483657" r:id="rId52"/>
    <p:sldLayoutId id="2147483658" r:id="rId53"/>
    <p:sldLayoutId id="2147483659" r:id="rId54"/>
    <p:sldLayoutId id="2147483704" r:id="rId55"/>
    <p:sldLayoutId id="2147483705" r:id="rId56"/>
    <p:sldLayoutId id="2147483706" r:id="rId57"/>
  </p:sldLayoutIdLst>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unito Sans Black" panose="00000A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37.svg"/><Relationship Id="rId5" Type="http://schemas.openxmlformats.org/officeDocument/2006/relationships/image" Target="../media/image15.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5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5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4.xml"/><Relationship Id="rId1" Type="http://schemas.openxmlformats.org/officeDocument/2006/relationships/slideLayout" Target="../slideLayouts/slideLayout5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support.avionte.com/hc/en-us/articles/235826327-Core-Application-ACA-Import-and-Export"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hyperlink" Target="https://support.avionte.com/hc/en-us/articles/360001609608-ACA-Companion-Declination-Export-AQ" TargetMode="External"/><Relationship Id="rId2" Type="http://schemas.openxmlformats.org/officeDocument/2006/relationships/hyperlink" Target="https://ilos.video/MrZLHV" TargetMode="Externa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1.xml"/><Relationship Id="rId1" Type="http://schemas.openxmlformats.org/officeDocument/2006/relationships/slideLayout" Target="../slideLayouts/slideLayout5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2" Type="http://schemas.openxmlformats.org/officeDocument/2006/relationships/hyperlink" Target="https://support.avionte.com/hc/en-us/categories/4411435491731-ACA" TargetMode="Externa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394C303-F52C-6254-15F3-55F2D878EE97}"/>
              </a:ext>
            </a:extLst>
          </p:cNvPr>
          <p:cNvSpPr>
            <a:spLocks noGrp="1"/>
          </p:cNvSpPr>
          <p:nvPr>
            <p:ph type="subTitle" idx="1"/>
          </p:nvPr>
        </p:nvSpPr>
        <p:spPr/>
        <p:txBody>
          <a:bodyPr/>
          <a:lstStyle/>
          <a:p>
            <a:r>
              <a:rPr lang="en-US" dirty="0"/>
              <a:t>ACA Setup &amp; Tracking</a:t>
            </a:r>
          </a:p>
          <a:p>
            <a:endParaRPr lang="en-US" dirty="0"/>
          </a:p>
        </p:txBody>
      </p:sp>
    </p:spTree>
    <p:extLst>
      <p:ext uri="{BB962C8B-B14F-4D97-AF65-F5344CB8AC3E}">
        <p14:creationId xmlns:p14="http://schemas.microsoft.com/office/powerpoint/2010/main" val="2959578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A8BE18-3BDD-1FC9-8191-8092A30A5996}"/>
              </a:ext>
            </a:extLst>
          </p:cNvPr>
          <p:cNvSpPr>
            <a:spLocks noGrp="1"/>
          </p:cNvSpPr>
          <p:nvPr>
            <p:ph type="title"/>
          </p:nvPr>
        </p:nvSpPr>
        <p:spPr>
          <a:xfrm>
            <a:off x="838200" y="365125"/>
            <a:ext cx="10515600" cy="1325563"/>
          </a:xfrm>
        </p:spPr>
        <p:txBody>
          <a:bodyPr anchor="ctr">
            <a:normAutofit/>
          </a:bodyPr>
          <a:lstStyle/>
          <a:p>
            <a:r>
              <a:rPr lang="en-US" dirty="0"/>
              <a:t>Plans to Set Up</a:t>
            </a:r>
          </a:p>
        </p:txBody>
      </p:sp>
      <p:graphicFrame>
        <p:nvGraphicFramePr>
          <p:cNvPr id="9" name="Content Placeholder 5">
            <a:extLst>
              <a:ext uri="{FF2B5EF4-FFF2-40B4-BE49-F238E27FC236}">
                <a16:creationId xmlns:a16="http://schemas.microsoft.com/office/drawing/2014/main" id="{9504B28A-AFEF-1D89-EF4F-DD3E8A00392D}"/>
              </a:ext>
            </a:extLst>
          </p:cNvPr>
          <p:cNvGraphicFramePr>
            <a:graphicFrameLocks noGrp="1"/>
          </p:cNvGraphicFramePr>
          <p:nvPr>
            <p:ph idx="1"/>
            <p:extLst>
              <p:ext uri="{D42A27DB-BD31-4B8C-83A1-F6EECF244321}">
                <p14:modId xmlns:p14="http://schemas.microsoft.com/office/powerpoint/2010/main" val="42865616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4455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2FB8-A90A-FD02-89A1-675EC4240346}"/>
              </a:ext>
            </a:extLst>
          </p:cNvPr>
          <p:cNvSpPr>
            <a:spLocks noGrp="1"/>
          </p:cNvSpPr>
          <p:nvPr>
            <p:ph type="title"/>
          </p:nvPr>
        </p:nvSpPr>
        <p:spPr/>
        <p:txBody>
          <a:bodyPr/>
          <a:lstStyle/>
          <a:p>
            <a:r>
              <a:rPr lang="en-US" dirty="0"/>
              <a:t>Does a new plan need to be set up?</a:t>
            </a:r>
          </a:p>
        </p:txBody>
      </p:sp>
      <p:graphicFrame>
        <p:nvGraphicFramePr>
          <p:cNvPr id="4" name="Content Placeholder 3">
            <a:extLst>
              <a:ext uri="{FF2B5EF4-FFF2-40B4-BE49-F238E27FC236}">
                <a16:creationId xmlns:a16="http://schemas.microsoft.com/office/drawing/2014/main" id="{CC962FEE-85D9-519E-F65E-1EF9859E9759}"/>
              </a:ext>
            </a:extLst>
          </p:cNvPr>
          <p:cNvGraphicFramePr>
            <a:graphicFrameLocks noGrp="1"/>
          </p:cNvGraphicFramePr>
          <p:nvPr>
            <p:ph idx="1"/>
            <p:extLst>
              <p:ext uri="{D42A27DB-BD31-4B8C-83A1-F6EECF244321}">
                <p14:modId xmlns:p14="http://schemas.microsoft.com/office/powerpoint/2010/main" val="2574220639"/>
              </p:ext>
            </p:extLst>
          </p:nvPr>
        </p:nvGraphicFramePr>
        <p:xfrm>
          <a:off x="838200" y="1941411"/>
          <a:ext cx="10515600" cy="3767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8490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059B8-233B-801E-9E88-CF5AE9DB9EC4}"/>
              </a:ext>
            </a:extLst>
          </p:cNvPr>
          <p:cNvSpPr>
            <a:spLocks noGrp="1"/>
          </p:cNvSpPr>
          <p:nvPr>
            <p:ph type="title"/>
          </p:nvPr>
        </p:nvSpPr>
        <p:spPr/>
        <p:txBody>
          <a:bodyPr/>
          <a:lstStyle/>
          <a:p>
            <a:r>
              <a:rPr lang="en-US" dirty="0">
                <a:latin typeface="+mj-lt"/>
              </a:rPr>
              <a:t>Benefit Package Setup</a:t>
            </a:r>
            <a:endParaRPr lang="en-US" dirty="0"/>
          </a:p>
        </p:txBody>
      </p:sp>
      <p:sp>
        <p:nvSpPr>
          <p:cNvPr id="4" name="Content Placeholder 3">
            <a:extLst>
              <a:ext uri="{FF2B5EF4-FFF2-40B4-BE49-F238E27FC236}">
                <a16:creationId xmlns:a16="http://schemas.microsoft.com/office/drawing/2014/main" id="{C9644717-3554-AA71-FA5B-6A8545133537}"/>
              </a:ext>
            </a:extLst>
          </p:cNvPr>
          <p:cNvSpPr>
            <a:spLocks noGrp="1"/>
          </p:cNvSpPr>
          <p:nvPr>
            <p:ph sz="half" idx="2"/>
          </p:nvPr>
        </p:nvSpPr>
        <p:spPr>
          <a:xfrm>
            <a:off x="6172200" y="2564209"/>
            <a:ext cx="5181600" cy="3612753"/>
          </a:xfrm>
        </p:spPr>
        <p:txBody>
          <a:bodyPr>
            <a:normAutofit/>
          </a:bodyPr>
          <a:lstStyle/>
          <a:p>
            <a:r>
              <a:rPr lang="en-US" sz="2400" dirty="0">
                <a:latin typeface="+mn-lt"/>
                <a:cs typeface="Calibri" panose="020F0502020204030204" pitchFamily="34" charset="0"/>
              </a:rPr>
              <a:t>Benefit Packages comprised of one or more healthcare plans</a:t>
            </a:r>
          </a:p>
          <a:p>
            <a:r>
              <a:rPr lang="en-US" sz="2400" dirty="0">
                <a:latin typeface="+mn-lt"/>
                <a:cs typeface="Calibri" panose="020F0502020204030204" pitchFamily="34" charset="0"/>
              </a:rPr>
              <a:t>Healthcare plans can be included in more than one package</a:t>
            </a:r>
          </a:p>
        </p:txBody>
      </p:sp>
      <p:pic>
        <p:nvPicPr>
          <p:cNvPr id="5" name="Content Placeholder 6">
            <a:extLst>
              <a:ext uri="{FF2B5EF4-FFF2-40B4-BE49-F238E27FC236}">
                <a16:creationId xmlns:a16="http://schemas.microsoft.com/office/drawing/2014/main" id="{2F9EF032-44AD-6DE7-148D-1BD8A13D0C1C}"/>
              </a:ext>
            </a:extLst>
          </p:cNvPr>
          <p:cNvPicPr>
            <a:picLocks noGrp="1" noChangeAspect="1"/>
          </p:cNvPicPr>
          <p:nvPr>
            <p:ph sz="half" idx="1"/>
          </p:nvPr>
        </p:nvPicPr>
        <p:blipFill>
          <a:blip r:embed="rId3"/>
          <a:stretch>
            <a:fillRect/>
          </a:stretch>
        </p:blipFill>
        <p:spPr>
          <a:xfrm>
            <a:off x="838200" y="2564210"/>
            <a:ext cx="5181600" cy="287416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9050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55EE06-131A-3023-646B-6ACBD8DC3F94}"/>
              </a:ext>
            </a:extLst>
          </p:cNvPr>
          <p:cNvSpPr>
            <a:spLocks noGrp="1"/>
          </p:cNvSpPr>
          <p:nvPr>
            <p:ph type="title"/>
          </p:nvPr>
        </p:nvSpPr>
        <p:spPr/>
        <p:txBody>
          <a:bodyPr/>
          <a:lstStyle/>
          <a:p>
            <a:r>
              <a:rPr lang="en-US" dirty="0"/>
              <a:t>Plan &amp; Package Setup Help</a:t>
            </a:r>
          </a:p>
        </p:txBody>
      </p:sp>
      <p:graphicFrame>
        <p:nvGraphicFramePr>
          <p:cNvPr id="10" name="Content Placeholder 6">
            <a:extLst>
              <a:ext uri="{FF2B5EF4-FFF2-40B4-BE49-F238E27FC236}">
                <a16:creationId xmlns:a16="http://schemas.microsoft.com/office/drawing/2014/main" id="{DDE0A3A5-23C1-FF52-DFDF-A0E4CC916553}"/>
              </a:ext>
            </a:extLst>
          </p:cNvPr>
          <p:cNvGraphicFramePr>
            <a:graphicFrameLocks noGrp="1"/>
          </p:cNvGraphicFramePr>
          <p:nvPr>
            <p:ph idx="1"/>
            <p:extLst>
              <p:ext uri="{D42A27DB-BD31-4B8C-83A1-F6EECF244321}">
                <p14:modId xmlns:p14="http://schemas.microsoft.com/office/powerpoint/2010/main" val="64202809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354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0FDA-6740-B3A7-C0D6-43AFECBFBA73}"/>
              </a:ext>
            </a:extLst>
          </p:cNvPr>
          <p:cNvSpPr>
            <a:spLocks noGrp="1"/>
          </p:cNvSpPr>
          <p:nvPr>
            <p:ph type="title"/>
          </p:nvPr>
        </p:nvSpPr>
        <p:spPr/>
        <p:txBody>
          <a:bodyPr/>
          <a:lstStyle/>
          <a:p>
            <a:r>
              <a:rPr lang="en-US" dirty="0"/>
              <a:t>Package Examples</a:t>
            </a:r>
          </a:p>
        </p:txBody>
      </p:sp>
      <p:graphicFrame>
        <p:nvGraphicFramePr>
          <p:cNvPr id="4" name="Content Placeholder 6">
            <a:extLst>
              <a:ext uri="{FF2B5EF4-FFF2-40B4-BE49-F238E27FC236}">
                <a16:creationId xmlns:a16="http://schemas.microsoft.com/office/drawing/2014/main" id="{A62CC1E5-ECA3-06CD-2893-B7150C4D4388}"/>
              </a:ext>
            </a:extLst>
          </p:cNvPr>
          <p:cNvGraphicFramePr>
            <a:graphicFrameLocks noGrp="1"/>
          </p:cNvGraphicFramePr>
          <p:nvPr>
            <p:ph idx="1"/>
            <p:extLst>
              <p:ext uri="{D42A27DB-BD31-4B8C-83A1-F6EECF244321}">
                <p14:modId xmlns:p14="http://schemas.microsoft.com/office/powerpoint/2010/main" val="842273300"/>
              </p:ext>
            </p:extLst>
          </p:nvPr>
        </p:nvGraphicFramePr>
        <p:xfrm>
          <a:off x="838200" y="2448232"/>
          <a:ext cx="4898923" cy="3728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6">
            <a:extLst>
              <a:ext uri="{FF2B5EF4-FFF2-40B4-BE49-F238E27FC236}">
                <a16:creationId xmlns:a16="http://schemas.microsoft.com/office/drawing/2014/main" id="{E3F6B92E-B0D7-3C1B-6544-9190BFF6CCD5}"/>
              </a:ext>
            </a:extLst>
          </p:cNvPr>
          <p:cNvGraphicFramePr>
            <a:graphicFrameLocks/>
          </p:cNvGraphicFramePr>
          <p:nvPr>
            <p:extLst>
              <p:ext uri="{D42A27DB-BD31-4B8C-83A1-F6EECF244321}">
                <p14:modId xmlns:p14="http://schemas.microsoft.com/office/powerpoint/2010/main" val="3424637320"/>
              </p:ext>
            </p:extLst>
          </p:nvPr>
        </p:nvGraphicFramePr>
        <p:xfrm>
          <a:off x="6454879" y="2448231"/>
          <a:ext cx="4898923" cy="37287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5E8E9F0E-9793-D269-AA79-51EEFFA9C978}"/>
              </a:ext>
            </a:extLst>
          </p:cNvPr>
          <p:cNvSpPr txBox="1"/>
          <p:nvPr/>
        </p:nvSpPr>
        <p:spPr>
          <a:xfrm>
            <a:off x="838199" y="2069459"/>
            <a:ext cx="4898924" cy="36933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Example 1</a:t>
            </a:r>
          </a:p>
        </p:txBody>
      </p:sp>
      <p:sp>
        <p:nvSpPr>
          <p:cNvPr id="9" name="TextBox 8">
            <a:extLst>
              <a:ext uri="{FF2B5EF4-FFF2-40B4-BE49-F238E27FC236}">
                <a16:creationId xmlns:a16="http://schemas.microsoft.com/office/drawing/2014/main" id="{2C495405-11B2-AFFA-EB47-90AB4A641275}"/>
              </a:ext>
            </a:extLst>
          </p:cNvPr>
          <p:cNvSpPr txBox="1"/>
          <p:nvPr/>
        </p:nvSpPr>
        <p:spPr>
          <a:xfrm>
            <a:off x="6454879" y="2078899"/>
            <a:ext cx="4898924" cy="36933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Example 2</a:t>
            </a:r>
          </a:p>
        </p:txBody>
      </p:sp>
    </p:spTree>
    <p:extLst>
      <p:ext uri="{BB962C8B-B14F-4D97-AF65-F5344CB8AC3E}">
        <p14:creationId xmlns:p14="http://schemas.microsoft.com/office/powerpoint/2010/main" val="2480022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F367-F16F-8B95-B38E-7C417E67CCF6}"/>
              </a:ext>
            </a:extLst>
          </p:cNvPr>
          <p:cNvSpPr>
            <a:spLocks noGrp="1"/>
          </p:cNvSpPr>
          <p:nvPr>
            <p:ph type="title"/>
          </p:nvPr>
        </p:nvSpPr>
        <p:spPr/>
        <p:txBody>
          <a:bodyPr/>
          <a:lstStyle/>
          <a:p>
            <a:r>
              <a:rPr lang="en-US" dirty="0"/>
              <a:t>Home</a:t>
            </a:r>
          </a:p>
        </p:txBody>
      </p:sp>
      <p:sp>
        <p:nvSpPr>
          <p:cNvPr id="4" name="Content Placeholder 3">
            <a:extLst>
              <a:ext uri="{FF2B5EF4-FFF2-40B4-BE49-F238E27FC236}">
                <a16:creationId xmlns:a16="http://schemas.microsoft.com/office/drawing/2014/main" id="{CBDD0DC0-540A-A861-7186-0758C8D7CE3F}"/>
              </a:ext>
            </a:extLst>
          </p:cNvPr>
          <p:cNvSpPr>
            <a:spLocks noGrp="1"/>
          </p:cNvSpPr>
          <p:nvPr>
            <p:ph sz="half" idx="2"/>
          </p:nvPr>
        </p:nvSpPr>
        <p:spPr/>
        <p:txBody>
          <a:bodyPr>
            <a:normAutofit fontScale="92500" lnSpcReduction="10000"/>
          </a:bodyPr>
          <a:lstStyle/>
          <a:p>
            <a:r>
              <a:rPr lang="en-US" sz="2400" dirty="0">
                <a:latin typeface="+mn-lt"/>
                <a:cs typeface="Calibri" panose="020F0502020204030204" pitchFamily="34" charset="0"/>
              </a:rPr>
              <a:t>Import Employee Data/Reimport employee data</a:t>
            </a:r>
          </a:p>
          <a:p>
            <a:pPr lvl="1"/>
            <a:r>
              <a:rPr lang="en-US" sz="1900" dirty="0">
                <a:cs typeface="Calibri" panose="020F0502020204030204" pitchFamily="34" charset="0"/>
              </a:rPr>
              <a:t>Used to import employee data from Avionté database into the ACA Companion</a:t>
            </a:r>
          </a:p>
          <a:p>
            <a:pPr lvl="1"/>
            <a:r>
              <a:rPr lang="en-US" sz="1900" dirty="0">
                <a:cs typeface="Calibri" panose="020F0502020204030204" pitchFamily="34" charset="0"/>
              </a:rPr>
              <a:t>Employee will pull into the ACA Companion if they have a full name and valid SSN on record</a:t>
            </a:r>
          </a:p>
          <a:p>
            <a:pPr lvl="1"/>
            <a:r>
              <a:rPr lang="en-US" sz="1900" dirty="0">
                <a:cs typeface="Calibri" panose="020F0502020204030204" pitchFamily="34" charset="0"/>
              </a:rPr>
              <a:t>Will have to manually click the button first time </a:t>
            </a:r>
          </a:p>
          <a:p>
            <a:r>
              <a:rPr lang="en-US" sz="2400" dirty="0">
                <a:latin typeface="+mn-lt"/>
                <a:cs typeface="Calibri" panose="020F0502020204030204" pitchFamily="34" charset="0"/>
              </a:rPr>
              <a:t>Import Benefit Data</a:t>
            </a:r>
          </a:p>
          <a:p>
            <a:pPr lvl="1"/>
            <a:r>
              <a:rPr lang="en-US" sz="1900" dirty="0">
                <a:cs typeface="Calibri" panose="020F0502020204030204" pitchFamily="34" charset="0"/>
              </a:rPr>
              <a:t>Used to import benefit data</a:t>
            </a:r>
          </a:p>
          <a:p>
            <a:pPr lvl="1"/>
            <a:r>
              <a:rPr lang="en-US" sz="1900" dirty="0">
                <a:cs typeface="Calibri" panose="020F0502020204030204" pitchFamily="34" charset="0"/>
              </a:rPr>
              <a:t>If you are new with Avionté and do not have benefit data you will still need to click this button to finalize</a:t>
            </a:r>
          </a:p>
          <a:p>
            <a:endParaRPr lang="en-US" dirty="0"/>
          </a:p>
        </p:txBody>
      </p:sp>
      <p:pic>
        <p:nvPicPr>
          <p:cNvPr id="5" name="Content Placeholder 4">
            <a:extLst>
              <a:ext uri="{FF2B5EF4-FFF2-40B4-BE49-F238E27FC236}">
                <a16:creationId xmlns:a16="http://schemas.microsoft.com/office/drawing/2014/main" id="{3DE97425-2926-60CC-C254-0EEBE29B6D6D}"/>
              </a:ext>
            </a:extLst>
          </p:cNvPr>
          <p:cNvPicPr>
            <a:picLocks noGrp="1" noChangeAspect="1"/>
          </p:cNvPicPr>
          <p:nvPr>
            <p:ph sz="half" idx="1"/>
          </p:nvPr>
        </p:nvPicPr>
        <p:blipFill>
          <a:blip r:embed="rId3"/>
          <a:stretch>
            <a:fillRect/>
          </a:stretch>
        </p:blipFill>
        <p:spPr>
          <a:xfrm>
            <a:off x="838200" y="2056651"/>
            <a:ext cx="5181600" cy="38892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7247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68C885-33DB-4F02-9E5D-823151C57EDD}"/>
              </a:ext>
            </a:extLst>
          </p:cNvPr>
          <p:cNvSpPr txBox="1"/>
          <p:nvPr/>
        </p:nvSpPr>
        <p:spPr>
          <a:xfrm>
            <a:off x="2444567" y="3044279"/>
            <a:ext cx="73028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white"/>
                </a:solidFill>
                <a:latin typeface="Avenir Next LT Pro"/>
              </a:rPr>
              <a:t>Core Application Setup</a:t>
            </a:r>
            <a:endParaRPr kumimoji="0" lang="en-US" sz="4400" b="0" i="0" u="none" strike="noStrike" kern="1200" cap="none" spc="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8869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1402-BDE2-4EE4-9D1F-BC03FD1FF8EA}"/>
              </a:ext>
            </a:extLst>
          </p:cNvPr>
          <p:cNvSpPr>
            <a:spLocks noGrp="1"/>
          </p:cNvSpPr>
          <p:nvPr>
            <p:ph type="title"/>
          </p:nvPr>
        </p:nvSpPr>
        <p:spPr/>
        <p:txBody>
          <a:bodyPr/>
          <a:lstStyle/>
          <a:p>
            <a:r>
              <a:rPr lang="en-US" dirty="0"/>
              <a:t>Core Application Setup Prep</a:t>
            </a:r>
          </a:p>
        </p:txBody>
      </p:sp>
      <p:sp>
        <p:nvSpPr>
          <p:cNvPr id="3" name="Content Placeholder 2">
            <a:extLst>
              <a:ext uri="{FF2B5EF4-FFF2-40B4-BE49-F238E27FC236}">
                <a16:creationId xmlns:a16="http://schemas.microsoft.com/office/drawing/2014/main" id="{EDA31C69-5D0D-7FF8-3FC6-2C9C9FB09B20}"/>
              </a:ext>
            </a:extLst>
          </p:cNvPr>
          <p:cNvSpPr>
            <a:spLocks noGrp="1"/>
          </p:cNvSpPr>
          <p:nvPr>
            <p:ph idx="1"/>
          </p:nvPr>
        </p:nvSpPr>
        <p:spPr/>
        <p:txBody>
          <a:bodyPr/>
          <a:lstStyle/>
          <a:p>
            <a:pPr marL="514350" indent="-514350">
              <a:buFont typeface="+mj-lt"/>
              <a:buAutoNum type="arabicPeriod"/>
            </a:pPr>
            <a:r>
              <a:rPr lang="en-US" dirty="0">
                <a:latin typeface="+mn-lt"/>
              </a:rPr>
              <a:t>Who should have access to </a:t>
            </a:r>
            <a:r>
              <a:rPr lang="en-US" u="sng" dirty="0">
                <a:latin typeface="+mn-lt"/>
              </a:rPr>
              <a:t>view</a:t>
            </a:r>
            <a:r>
              <a:rPr lang="en-US" dirty="0">
                <a:latin typeface="+mn-lt"/>
              </a:rPr>
              <a:t> ACA Eligibility Data?</a:t>
            </a:r>
          </a:p>
          <a:p>
            <a:pPr marL="514350" indent="-514350">
              <a:buFont typeface="+mj-lt"/>
              <a:buAutoNum type="arabicPeriod"/>
            </a:pPr>
            <a:r>
              <a:rPr lang="en-US" dirty="0">
                <a:latin typeface="+mn-lt"/>
              </a:rPr>
              <a:t>Who should have access to </a:t>
            </a:r>
            <a:r>
              <a:rPr lang="en-US" u="sng" dirty="0">
                <a:latin typeface="+mn-lt"/>
              </a:rPr>
              <a:t>edit</a:t>
            </a:r>
            <a:r>
              <a:rPr lang="en-US" dirty="0">
                <a:latin typeface="+mn-lt"/>
              </a:rPr>
              <a:t> ACA Eligibility Data?</a:t>
            </a:r>
          </a:p>
          <a:p>
            <a:pPr marL="514350" indent="-514350">
              <a:buFont typeface="+mj-lt"/>
              <a:buAutoNum type="arabicPeriod"/>
            </a:pPr>
            <a:r>
              <a:rPr lang="en-US" dirty="0">
                <a:latin typeface="+mn-lt"/>
              </a:rPr>
              <a:t>Do you want to enforce the entry of ACA Eligibility status during the time entry process?</a:t>
            </a:r>
          </a:p>
          <a:p>
            <a:pPr marL="514350" indent="-514350">
              <a:buFont typeface="+mj-lt"/>
              <a:buAutoNum type="arabicPeriod"/>
            </a:pPr>
            <a:r>
              <a:rPr lang="en-US" dirty="0">
                <a:latin typeface="+mn-lt"/>
              </a:rPr>
              <a:t>What pay codes should be counted in ACA measurement tracking?</a:t>
            </a:r>
          </a:p>
          <a:p>
            <a:pPr marL="514350" indent="-514350">
              <a:buFont typeface="+mj-lt"/>
              <a:buAutoNum type="arabicPeriod"/>
            </a:pPr>
            <a:r>
              <a:rPr lang="en-US" dirty="0">
                <a:latin typeface="+mn-lt"/>
              </a:rPr>
              <a:t>Who should be alerted with newly eligible employees?</a:t>
            </a:r>
          </a:p>
        </p:txBody>
      </p:sp>
    </p:spTree>
    <p:extLst>
      <p:ext uri="{BB962C8B-B14F-4D97-AF65-F5344CB8AC3E}">
        <p14:creationId xmlns:p14="http://schemas.microsoft.com/office/powerpoint/2010/main" val="193855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9E74-1E3D-861F-B67C-1F1FB7F67CD1}"/>
              </a:ext>
            </a:extLst>
          </p:cNvPr>
          <p:cNvSpPr>
            <a:spLocks noGrp="1"/>
          </p:cNvSpPr>
          <p:nvPr>
            <p:ph type="title"/>
          </p:nvPr>
        </p:nvSpPr>
        <p:spPr/>
        <p:txBody>
          <a:bodyPr>
            <a:normAutofit/>
          </a:bodyPr>
          <a:lstStyle/>
          <a:p>
            <a:r>
              <a:rPr lang="en-US" sz="3900" dirty="0"/>
              <a:t>1. Granting Access – </a:t>
            </a:r>
            <a:r>
              <a:rPr lang="en-US" sz="3900" u="sng" dirty="0"/>
              <a:t>View</a:t>
            </a:r>
            <a:r>
              <a:rPr lang="en-US" sz="3900" dirty="0"/>
              <a:t> ACA Eligibility Data</a:t>
            </a:r>
          </a:p>
        </p:txBody>
      </p:sp>
      <p:sp>
        <p:nvSpPr>
          <p:cNvPr id="4" name="Content Placeholder 3">
            <a:extLst>
              <a:ext uri="{FF2B5EF4-FFF2-40B4-BE49-F238E27FC236}">
                <a16:creationId xmlns:a16="http://schemas.microsoft.com/office/drawing/2014/main" id="{A0F5635B-07C4-50E5-377E-4A409699E39B}"/>
              </a:ext>
            </a:extLst>
          </p:cNvPr>
          <p:cNvSpPr>
            <a:spLocks noGrp="1"/>
          </p:cNvSpPr>
          <p:nvPr>
            <p:ph sz="half" idx="2"/>
          </p:nvPr>
        </p:nvSpPr>
        <p:spPr>
          <a:xfrm>
            <a:off x="6172200" y="2430355"/>
            <a:ext cx="5181600" cy="3746607"/>
          </a:xfrm>
        </p:spPr>
        <p:txBody>
          <a:bodyPr>
            <a:normAutofit/>
          </a:bodyPr>
          <a:lstStyle/>
          <a:p>
            <a:r>
              <a:rPr lang="en-US" sz="2200" dirty="0">
                <a:latin typeface="+mn-lt"/>
              </a:rPr>
              <a:t>Admin Tools &gt; Form</a:t>
            </a:r>
          </a:p>
          <a:p>
            <a:pPr lvl="1"/>
            <a:r>
              <a:rPr lang="en-US" sz="1800" dirty="0"/>
              <a:t>Expand Front Office</a:t>
            </a:r>
          </a:p>
          <a:p>
            <a:pPr lvl="1"/>
            <a:r>
              <a:rPr lang="en-US" sz="1800" dirty="0"/>
              <a:t>Expand Employee</a:t>
            </a:r>
          </a:p>
          <a:p>
            <a:pPr lvl="1"/>
            <a:r>
              <a:rPr lang="en-US" sz="1800" dirty="0"/>
              <a:t>Expand Payroll</a:t>
            </a:r>
          </a:p>
          <a:p>
            <a:pPr lvl="1"/>
            <a:r>
              <a:rPr lang="en-US" sz="1800" dirty="0"/>
              <a:t>Select ACA Eligibility</a:t>
            </a:r>
          </a:p>
          <a:p>
            <a:r>
              <a:rPr lang="en-US" sz="2200" dirty="0">
                <a:latin typeface="+mn-lt"/>
              </a:rPr>
              <a:t>Can be done on a user-by-user basis</a:t>
            </a:r>
          </a:p>
          <a:p>
            <a:r>
              <a:rPr lang="en-US" sz="2200" dirty="0">
                <a:latin typeface="+mn-lt"/>
              </a:rPr>
              <a:t>Don’t forget to save!</a:t>
            </a:r>
          </a:p>
        </p:txBody>
      </p:sp>
      <p:pic>
        <p:nvPicPr>
          <p:cNvPr id="5" name="Content Placeholder 4">
            <a:extLst>
              <a:ext uri="{FF2B5EF4-FFF2-40B4-BE49-F238E27FC236}">
                <a16:creationId xmlns:a16="http://schemas.microsoft.com/office/drawing/2014/main" id="{8E67A80E-633B-EAE7-7C4B-E701AC78FF2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430356"/>
            <a:ext cx="5181600" cy="314187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9639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9E74-1E3D-861F-B67C-1F1FB7F67CD1}"/>
              </a:ext>
            </a:extLst>
          </p:cNvPr>
          <p:cNvSpPr>
            <a:spLocks noGrp="1"/>
          </p:cNvSpPr>
          <p:nvPr>
            <p:ph type="title"/>
          </p:nvPr>
        </p:nvSpPr>
        <p:spPr/>
        <p:txBody>
          <a:bodyPr>
            <a:normAutofit/>
          </a:bodyPr>
          <a:lstStyle/>
          <a:p>
            <a:r>
              <a:rPr lang="en-US" sz="3900" dirty="0"/>
              <a:t>2. Granting Access – </a:t>
            </a:r>
            <a:r>
              <a:rPr lang="en-US" sz="3900" u="sng" dirty="0"/>
              <a:t>Edit</a:t>
            </a:r>
            <a:r>
              <a:rPr lang="en-US" sz="3900" dirty="0"/>
              <a:t> ACA Eligibility Data</a:t>
            </a:r>
          </a:p>
        </p:txBody>
      </p:sp>
      <p:sp>
        <p:nvSpPr>
          <p:cNvPr id="9" name="Content Placeholder 8">
            <a:extLst>
              <a:ext uri="{FF2B5EF4-FFF2-40B4-BE49-F238E27FC236}">
                <a16:creationId xmlns:a16="http://schemas.microsoft.com/office/drawing/2014/main" id="{48A60B5E-9494-CDE8-4D5F-BA2C063C7783}"/>
              </a:ext>
            </a:extLst>
          </p:cNvPr>
          <p:cNvSpPr>
            <a:spLocks noGrp="1"/>
          </p:cNvSpPr>
          <p:nvPr>
            <p:ph sz="half" idx="1"/>
          </p:nvPr>
        </p:nvSpPr>
        <p:spPr>
          <a:xfrm>
            <a:off x="838200" y="2440841"/>
            <a:ext cx="5181600" cy="3736122"/>
          </a:xfrm>
        </p:spPr>
        <p:txBody>
          <a:bodyPr/>
          <a:lstStyle/>
          <a:p>
            <a:r>
              <a:rPr lang="en-US" sz="2200" dirty="0">
                <a:latin typeface="+mn-lt"/>
              </a:rPr>
              <a:t>Admin Tools &gt; Config Option &gt;  Config Option By </a:t>
            </a:r>
            <a:r>
              <a:rPr lang="en-US" sz="2200" dirty="0" err="1">
                <a:latin typeface="+mn-lt"/>
              </a:rPr>
              <a:t>FKName</a:t>
            </a:r>
            <a:endParaRPr lang="en-US" sz="2200" dirty="0">
              <a:latin typeface="+mn-lt"/>
            </a:endParaRPr>
          </a:p>
          <a:p>
            <a:pPr lvl="1"/>
            <a:r>
              <a:rPr lang="en-US" sz="1800" dirty="0"/>
              <a:t>Filter the Property column to “</a:t>
            </a:r>
            <a:r>
              <a:rPr lang="en-US" sz="1800" dirty="0" err="1"/>
              <a:t>AllowEditACAEligibility</a:t>
            </a:r>
            <a:r>
              <a:rPr lang="en-US" sz="1800" dirty="0"/>
              <a:t>”</a:t>
            </a:r>
          </a:p>
          <a:p>
            <a:pPr lvl="1"/>
            <a:r>
              <a:rPr lang="en-US" sz="1800" dirty="0"/>
              <a:t>Select the property</a:t>
            </a:r>
          </a:p>
          <a:p>
            <a:pPr lvl="1"/>
            <a:r>
              <a:rPr lang="en-US" sz="1800" dirty="0"/>
              <a:t>Change </a:t>
            </a:r>
            <a:r>
              <a:rPr lang="en-US" sz="1800" dirty="0" err="1"/>
              <a:t>ConfigOptionValue</a:t>
            </a:r>
            <a:r>
              <a:rPr lang="en-US" sz="1800" dirty="0"/>
              <a:t> column from False </a:t>
            </a:r>
            <a:r>
              <a:rPr lang="en-US" sz="1800" dirty="0">
                <a:sym typeface="Wingdings" panose="05000000000000000000" pitchFamily="2" charset="2"/>
              </a:rPr>
              <a:t> True</a:t>
            </a:r>
            <a:endParaRPr lang="en-US" sz="1800" dirty="0"/>
          </a:p>
          <a:p>
            <a:r>
              <a:rPr lang="en-US" sz="2200" dirty="0">
                <a:latin typeface="+mn-lt"/>
              </a:rPr>
              <a:t>Can be done on a user-by-user basis</a:t>
            </a:r>
          </a:p>
          <a:p>
            <a:r>
              <a:rPr lang="en-US" sz="2200" dirty="0">
                <a:latin typeface="+mn-lt"/>
              </a:rPr>
              <a:t>Tab to save</a:t>
            </a:r>
          </a:p>
        </p:txBody>
      </p:sp>
      <p:pic>
        <p:nvPicPr>
          <p:cNvPr id="10" name="Content Placeholder 4">
            <a:extLst>
              <a:ext uri="{FF2B5EF4-FFF2-40B4-BE49-F238E27FC236}">
                <a16:creationId xmlns:a16="http://schemas.microsoft.com/office/drawing/2014/main" id="{29BFC172-5D29-7C04-A239-9EFA5E66145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440841"/>
            <a:ext cx="5181600" cy="3120906"/>
          </a:xfr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763387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3">
            <a:extLst>
              <a:ext uri="{FF2B5EF4-FFF2-40B4-BE49-F238E27FC236}">
                <a16:creationId xmlns:a16="http://schemas.microsoft.com/office/drawing/2014/main" id="{78B2266E-1586-43FF-9979-7A3F2E7948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515402" y="306210"/>
            <a:ext cx="1402802" cy="1304606"/>
          </a:xfrm>
          <a:prstGeom prst="rect">
            <a:avLst/>
          </a:prstGeom>
        </p:spPr>
      </p:pic>
      <p:grpSp>
        <p:nvGrpSpPr>
          <p:cNvPr id="12" name="Group 11">
            <a:extLst>
              <a:ext uri="{FF2B5EF4-FFF2-40B4-BE49-F238E27FC236}">
                <a16:creationId xmlns:a16="http://schemas.microsoft.com/office/drawing/2014/main" id="{70A849B7-0CD8-4E0F-97E1-4301B0531902}"/>
              </a:ext>
            </a:extLst>
          </p:cNvPr>
          <p:cNvGrpSpPr/>
          <p:nvPr/>
        </p:nvGrpSpPr>
        <p:grpSpPr>
          <a:xfrm>
            <a:off x="6096000" y="2256807"/>
            <a:ext cx="6096000" cy="2344386"/>
            <a:chOff x="6096000" y="2595525"/>
            <a:chExt cx="6096000" cy="2344386"/>
          </a:xfrm>
        </p:grpSpPr>
        <p:sp>
          <p:nvSpPr>
            <p:cNvPr id="23" name="Title 2">
              <a:extLst>
                <a:ext uri="{FF2B5EF4-FFF2-40B4-BE49-F238E27FC236}">
                  <a16:creationId xmlns:a16="http://schemas.microsoft.com/office/drawing/2014/main" id="{7989315A-FFD3-4DFC-8313-86A9C042CF4F}"/>
                </a:ext>
              </a:extLst>
            </p:cNvPr>
            <p:cNvSpPr txBox="1">
              <a:spLocks/>
            </p:cNvSpPr>
            <p:nvPr/>
          </p:nvSpPr>
          <p:spPr>
            <a:xfrm>
              <a:off x="6096000" y="2595525"/>
              <a:ext cx="3157438" cy="1325563"/>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04D67"/>
                  </a:solidFill>
                  <a:effectLst/>
                  <a:uLnTx/>
                  <a:uFillTx/>
                  <a:latin typeface="Avenir Next LT Pro"/>
                  <a:ea typeface="+mj-ea"/>
                  <a:cs typeface="+mj-cs"/>
                </a:rPr>
                <a:t>It’s nice to meet you!</a:t>
              </a:r>
            </a:p>
          </p:txBody>
        </p:sp>
        <p:cxnSp>
          <p:nvCxnSpPr>
            <p:cNvPr id="24" name="Straight Connector 23">
              <a:extLst>
                <a:ext uri="{FF2B5EF4-FFF2-40B4-BE49-F238E27FC236}">
                  <a16:creationId xmlns:a16="http://schemas.microsoft.com/office/drawing/2014/main" id="{548068E0-9D4E-4D6A-ABCE-2A2167BB9E72}"/>
                </a:ext>
              </a:extLst>
            </p:cNvPr>
            <p:cNvCxnSpPr>
              <a:cxnSpLocks/>
            </p:cNvCxnSpPr>
            <p:nvPr/>
          </p:nvCxnSpPr>
          <p:spPr>
            <a:xfrm flipH="1">
              <a:off x="6169981" y="3933896"/>
              <a:ext cx="602201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1FF6755-0853-4FED-BBE6-AD76DE25551E}"/>
                </a:ext>
              </a:extLst>
            </p:cNvPr>
            <p:cNvSpPr txBox="1"/>
            <p:nvPr/>
          </p:nvSpPr>
          <p:spPr>
            <a:xfrm>
              <a:off x="6169981" y="4357247"/>
              <a:ext cx="4678532" cy="317331"/>
            </a:xfrm>
            <a:prstGeom prst="rect">
              <a:avLst/>
            </a:prstGeom>
            <a:noFill/>
          </p:spPr>
          <p:txBody>
            <a:bodyPr wrap="square" lIns="0" r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D67"/>
                  </a:solidFill>
                  <a:effectLst/>
                  <a:uLnTx/>
                  <a:uFillTx/>
                  <a:latin typeface="Avenir Next LT Pro"/>
                  <a:ea typeface="+mn-ea"/>
                  <a:cs typeface="+mn-cs"/>
                </a:rPr>
                <a:t>Lauren Hoen</a:t>
              </a:r>
              <a:endParaRPr kumimoji="0" lang="en-US" sz="2000" b="0" i="0" u="none" strike="noStrike" kern="1200" cap="none" spc="0" normalizeH="0" baseline="0" noProof="0" dirty="0">
                <a:ln>
                  <a:noFill/>
                </a:ln>
                <a:solidFill>
                  <a:srgbClr val="CF0072"/>
                </a:solidFill>
                <a:effectLst/>
                <a:uLnTx/>
                <a:uFillTx/>
                <a:latin typeface="Avenir Next LT Pro"/>
                <a:ea typeface="+mn-ea"/>
                <a:cs typeface="+mn-cs"/>
              </a:endParaRPr>
            </a:p>
          </p:txBody>
        </p:sp>
        <p:sp>
          <p:nvSpPr>
            <p:cNvPr id="19" name="TextBox 18">
              <a:extLst>
                <a:ext uri="{FF2B5EF4-FFF2-40B4-BE49-F238E27FC236}">
                  <a16:creationId xmlns:a16="http://schemas.microsoft.com/office/drawing/2014/main" id="{6913BC5A-927C-4A10-9178-AB51E4284CDC}"/>
                </a:ext>
              </a:extLst>
            </p:cNvPr>
            <p:cNvSpPr txBox="1"/>
            <p:nvPr/>
          </p:nvSpPr>
          <p:spPr>
            <a:xfrm>
              <a:off x="6169981" y="4723890"/>
              <a:ext cx="4678532" cy="216021"/>
            </a:xfrm>
            <a:prstGeom prst="rect">
              <a:avLst/>
            </a:prstGeom>
            <a:noFill/>
          </p:spPr>
          <p:txBody>
            <a:bodyPr wrap="square" lIns="0" r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04D67">
                      <a:lumMod val="50000"/>
                      <a:lumOff val="50000"/>
                    </a:srgbClr>
                  </a:solidFill>
                  <a:effectLst/>
                  <a:uLnTx/>
                  <a:uFillTx/>
                  <a:latin typeface="Montserrat" charset="0"/>
                  <a:ea typeface="Montserrat" charset="0"/>
                  <a:cs typeface="Montserrat" charset="0"/>
                </a:rPr>
                <a:t>SR. PRODUCT TRAINER                      </a:t>
              </a:r>
            </a:p>
          </p:txBody>
        </p:sp>
      </p:grpSp>
      <p:sp>
        <p:nvSpPr>
          <p:cNvPr id="8" name="Rectangle 7">
            <a:extLst>
              <a:ext uri="{FF2B5EF4-FFF2-40B4-BE49-F238E27FC236}">
                <a16:creationId xmlns:a16="http://schemas.microsoft.com/office/drawing/2014/main" id="{26647057-561B-41A2-8AC0-7A3BEB44E961}"/>
              </a:ext>
            </a:extLst>
          </p:cNvPr>
          <p:cNvSpPr/>
          <p:nvPr/>
        </p:nvSpPr>
        <p:spPr>
          <a:xfrm>
            <a:off x="0" y="4685"/>
            <a:ext cx="53197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unito Sans"/>
              <a:ea typeface="+mn-ea"/>
              <a:cs typeface="+mn-cs"/>
            </a:endParaRPr>
          </a:p>
        </p:txBody>
      </p:sp>
      <p:pic>
        <p:nvPicPr>
          <p:cNvPr id="38" name="Picture 32">
            <a:extLst>
              <a:ext uri="{FF2B5EF4-FFF2-40B4-BE49-F238E27FC236}">
                <a16:creationId xmlns:a16="http://schemas.microsoft.com/office/drawing/2014/main" id="{30CDC8FE-4EF7-4D40-A3E2-B731935725B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6322"/>
          <a:stretch/>
        </p:blipFill>
        <p:spPr>
          <a:xfrm rot="10800000">
            <a:off x="124288" y="1794913"/>
            <a:ext cx="5195425" cy="4154783"/>
          </a:xfrm>
          <a:prstGeom prst="rect">
            <a:avLst/>
          </a:prstGeom>
        </p:spPr>
      </p:pic>
      <p:pic>
        <p:nvPicPr>
          <p:cNvPr id="5" name="Picture Placeholder 4" descr="A person smiling for the camera&#10;&#10;Description automatically generated with low confidence">
            <a:extLst>
              <a:ext uri="{FF2B5EF4-FFF2-40B4-BE49-F238E27FC236}">
                <a16:creationId xmlns:a16="http://schemas.microsoft.com/office/drawing/2014/main" id="{5FDF606C-EAD8-35CF-8362-6DBC2F2BD84F}"/>
              </a:ext>
            </a:extLst>
          </p:cNvPr>
          <p:cNvPicPr>
            <a:picLocks noGrp="1" noChangeAspect="1"/>
          </p:cNvPicPr>
          <p:nvPr>
            <p:ph type="pic" sz="quarter" idx="13"/>
          </p:nvPr>
        </p:nvPicPr>
        <p:blipFill rotWithShape="1">
          <a:blip r:embed="rId7">
            <a:extLst>
              <a:ext uri="{28A0092B-C50C-407E-A947-70E740481C1C}">
                <a14:useLocalDpi xmlns:a14="http://schemas.microsoft.com/office/drawing/2010/main" val="0"/>
              </a:ext>
            </a:extLst>
          </a:blip>
          <a:srcRect l="-350" r="-485"/>
          <a:stretch/>
        </p:blipFill>
        <p:spPr>
          <a:xfrm>
            <a:off x="1343487" y="2017399"/>
            <a:ext cx="3822968" cy="3739642"/>
          </a:xfrm>
        </p:spPr>
      </p:pic>
    </p:spTree>
    <p:extLst>
      <p:ext uri="{BB962C8B-B14F-4D97-AF65-F5344CB8AC3E}">
        <p14:creationId xmlns:p14="http://schemas.microsoft.com/office/powerpoint/2010/main" val="301925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F9300-0DFD-4384-5E92-4F20DF28C32C}"/>
              </a:ext>
            </a:extLst>
          </p:cNvPr>
          <p:cNvSpPr>
            <a:spLocks noGrp="1"/>
          </p:cNvSpPr>
          <p:nvPr>
            <p:ph type="title"/>
          </p:nvPr>
        </p:nvSpPr>
        <p:spPr/>
        <p:txBody>
          <a:bodyPr>
            <a:normAutofit/>
          </a:bodyPr>
          <a:lstStyle/>
          <a:p>
            <a:r>
              <a:rPr lang="en-US" sz="3900" dirty="0"/>
              <a:t>3. Setting Notification for Missing ACA Status</a:t>
            </a:r>
          </a:p>
        </p:txBody>
      </p:sp>
      <p:sp>
        <p:nvSpPr>
          <p:cNvPr id="4" name="Content Placeholder 3">
            <a:extLst>
              <a:ext uri="{FF2B5EF4-FFF2-40B4-BE49-F238E27FC236}">
                <a16:creationId xmlns:a16="http://schemas.microsoft.com/office/drawing/2014/main" id="{47695051-A20A-AAC5-24AB-C7EF4E7D0EC3}"/>
              </a:ext>
            </a:extLst>
          </p:cNvPr>
          <p:cNvSpPr>
            <a:spLocks noGrp="1"/>
          </p:cNvSpPr>
          <p:nvPr>
            <p:ph sz="half" idx="2"/>
          </p:nvPr>
        </p:nvSpPr>
        <p:spPr>
          <a:xfrm>
            <a:off x="6172200" y="2431339"/>
            <a:ext cx="5181600" cy="3745624"/>
          </a:xfrm>
        </p:spPr>
        <p:txBody>
          <a:bodyPr>
            <a:normAutofit/>
          </a:bodyPr>
          <a:lstStyle/>
          <a:p>
            <a:r>
              <a:rPr lang="en-US" sz="2200" dirty="0">
                <a:latin typeface="+mn-lt"/>
              </a:rPr>
              <a:t>Admin Tools &gt; Data Requirement Message</a:t>
            </a:r>
          </a:p>
          <a:p>
            <a:pPr lvl="1"/>
            <a:r>
              <a:rPr lang="en-US" sz="1800" dirty="0">
                <a:latin typeface="+mn-lt"/>
              </a:rPr>
              <a:t>Filter Message column to “ACA”</a:t>
            </a:r>
          </a:p>
          <a:p>
            <a:pPr lvl="1"/>
            <a:r>
              <a:rPr lang="en-US" sz="1800" dirty="0">
                <a:latin typeface="+mn-lt"/>
              </a:rPr>
              <a:t>There should be 2 different options</a:t>
            </a:r>
          </a:p>
          <a:p>
            <a:pPr lvl="1"/>
            <a:r>
              <a:rPr lang="en-US" sz="1800" dirty="0"/>
              <a:t>Activate the Time Entry option</a:t>
            </a:r>
            <a:endParaRPr lang="en-US" sz="2200" dirty="0">
              <a:latin typeface="+mn-lt"/>
            </a:endParaRPr>
          </a:p>
          <a:p>
            <a:r>
              <a:rPr lang="en-US" sz="2200" dirty="0">
                <a:latin typeface="+mn-lt"/>
              </a:rPr>
              <a:t>Click save</a:t>
            </a:r>
          </a:p>
        </p:txBody>
      </p:sp>
      <p:pic>
        <p:nvPicPr>
          <p:cNvPr id="5" name="Content Placeholder 4">
            <a:extLst>
              <a:ext uri="{FF2B5EF4-FFF2-40B4-BE49-F238E27FC236}">
                <a16:creationId xmlns:a16="http://schemas.microsoft.com/office/drawing/2014/main" id="{6162AE38-C2F1-4AB1-011B-5B1AEE500DD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431339"/>
            <a:ext cx="5181600" cy="3139909"/>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1623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3505-ECA1-6DD6-4EF6-FE3E27C7A359}"/>
              </a:ext>
            </a:extLst>
          </p:cNvPr>
          <p:cNvSpPr>
            <a:spLocks noGrp="1"/>
          </p:cNvSpPr>
          <p:nvPr>
            <p:ph type="title"/>
          </p:nvPr>
        </p:nvSpPr>
        <p:spPr/>
        <p:txBody>
          <a:bodyPr>
            <a:normAutofit/>
          </a:bodyPr>
          <a:lstStyle/>
          <a:p>
            <a:r>
              <a:rPr lang="en-US" sz="3900" dirty="0"/>
              <a:t>4. Pay Codes to Include in ACA Tracking</a:t>
            </a:r>
          </a:p>
        </p:txBody>
      </p:sp>
      <p:sp>
        <p:nvSpPr>
          <p:cNvPr id="3" name="Content Placeholder 2">
            <a:extLst>
              <a:ext uri="{FF2B5EF4-FFF2-40B4-BE49-F238E27FC236}">
                <a16:creationId xmlns:a16="http://schemas.microsoft.com/office/drawing/2014/main" id="{514D2BBB-9E65-A615-2DB7-803B298909EE}"/>
              </a:ext>
            </a:extLst>
          </p:cNvPr>
          <p:cNvSpPr>
            <a:spLocks noGrp="1"/>
          </p:cNvSpPr>
          <p:nvPr>
            <p:ph sz="half" idx="1"/>
          </p:nvPr>
        </p:nvSpPr>
        <p:spPr>
          <a:xfrm>
            <a:off x="838200" y="2324893"/>
            <a:ext cx="5181600" cy="3852069"/>
          </a:xfrm>
        </p:spPr>
        <p:txBody>
          <a:bodyPr>
            <a:normAutofit/>
          </a:bodyPr>
          <a:lstStyle/>
          <a:p>
            <a:r>
              <a:rPr lang="en-US" sz="2000" dirty="0">
                <a:latin typeface="+mn-lt"/>
              </a:rPr>
              <a:t>Admin Tools &gt; Transaction Types &gt; Property</a:t>
            </a:r>
          </a:p>
          <a:p>
            <a:pPr lvl="1"/>
            <a:r>
              <a:rPr lang="en-US" sz="1600" dirty="0">
                <a:latin typeface="+mn-lt"/>
              </a:rPr>
              <a:t>2 columns you will want to verify</a:t>
            </a:r>
          </a:p>
          <a:p>
            <a:pPr lvl="2"/>
            <a:r>
              <a:rPr lang="en-US" sz="1300" dirty="0" err="1"/>
              <a:t>IncludeInACAHours</a:t>
            </a:r>
            <a:r>
              <a:rPr lang="en-US" sz="1300" dirty="0"/>
              <a:t> - When pay codes are used those hours will go towards ACA</a:t>
            </a:r>
          </a:p>
          <a:p>
            <a:pPr lvl="2"/>
            <a:r>
              <a:rPr lang="en-US" sz="1300" dirty="0" err="1"/>
              <a:t>UnitsToHoursMultiplier</a:t>
            </a:r>
            <a:r>
              <a:rPr lang="en-US" sz="1300" dirty="0"/>
              <a:t> - The amount of hours that are actually calculated</a:t>
            </a:r>
          </a:p>
          <a:p>
            <a:pPr lvl="1"/>
            <a:r>
              <a:rPr lang="en-US" sz="1600" dirty="0">
                <a:latin typeface="+mn-lt"/>
              </a:rPr>
              <a:t>Include in calculation of ACA hours</a:t>
            </a:r>
          </a:p>
          <a:p>
            <a:pPr lvl="2"/>
            <a:r>
              <a:rPr lang="en-US" sz="1300" dirty="0"/>
              <a:t>Reg, OT, DT, Vac/PTO, Paid FMLA, Sick Time, Paid Military Leave, Bereavement, Employer Paid Disability Time, On Call Time</a:t>
            </a:r>
          </a:p>
          <a:p>
            <a:r>
              <a:rPr lang="en-US" sz="2000" dirty="0">
                <a:latin typeface="+mn-lt"/>
              </a:rPr>
              <a:t>Tab to save</a:t>
            </a:r>
          </a:p>
        </p:txBody>
      </p:sp>
      <p:pic>
        <p:nvPicPr>
          <p:cNvPr id="5" name="Content Placeholder 4">
            <a:extLst>
              <a:ext uri="{FF2B5EF4-FFF2-40B4-BE49-F238E27FC236}">
                <a16:creationId xmlns:a16="http://schemas.microsoft.com/office/drawing/2014/main" id="{217A3A9A-29EC-9DC2-AD97-487C5874C52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24894"/>
            <a:ext cx="5181600" cy="335279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698077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34386-6EB8-49D9-D556-C1AD32C1D4B2}"/>
              </a:ext>
            </a:extLst>
          </p:cNvPr>
          <p:cNvSpPr>
            <a:spLocks noGrp="1"/>
          </p:cNvSpPr>
          <p:nvPr>
            <p:ph type="title"/>
          </p:nvPr>
        </p:nvSpPr>
        <p:spPr/>
        <p:txBody>
          <a:bodyPr>
            <a:normAutofit/>
          </a:bodyPr>
          <a:lstStyle/>
          <a:p>
            <a:r>
              <a:rPr lang="en-US" sz="3900" dirty="0"/>
              <a:t>5. Permission Your ACA Counters</a:t>
            </a:r>
          </a:p>
        </p:txBody>
      </p:sp>
      <p:sp>
        <p:nvSpPr>
          <p:cNvPr id="4" name="Content Placeholder 3">
            <a:extLst>
              <a:ext uri="{FF2B5EF4-FFF2-40B4-BE49-F238E27FC236}">
                <a16:creationId xmlns:a16="http://schemas.microsoft.com/office/drawing/2014/main" id="{B2290AA1-032A-51E2-3557-E78878C4F820}"/>
              </a:ext>
            </a:extLst>
          </p:cNvPr>
          <p:cNvSpPr>
            <a:spLocks noGrp="1"/>
          </p:cNvSpPr>
          <p:nvPr>
            <p:ph sz="half" idx="2"/>
          </p:nvPr>
        </p:nvSpPr>
        <p:spPr>
          <a:xfrm>
            <a:off x="6172200" y="2415653"/>
            <a:ext cx="5181600" cy="3761309"/>
          </a:xfrm>
        </p:spPr>
        <p:txBody>
          <a:bodyPr>
            <a:normAutofit/>
          </a:bodyPr>
          <a:lstStyle/>
          <a:p>
            <a:r>
              <a:rPr lang="en-US" sz="2200" dirty="0">
                <a:latin typeface="+mn-lt"/>
              </a:rPr>
              <a:t>Admin Tools &gt; Counter</a:t>
            </a:r>
          </a:p>
          <a:p>
            <a:r>
              <a:rPr lang="en-US" sz="2200" dirty="0">
                <a:latin typeface="+mn-lt"/>
              </a:rPr>
              <a:t>Permission user based</a:t>
            </a:r>
          </a:p>
          <a:p>
            <a:r>
              <a:rPr lang="en-US" sz="2200" dirty="0">
                <a:latin typeface="+mn-lt"/>
              </a:rPr>
              <a:t>3 counters available</a:t>
            </a:r>
          </a:p>
          <a:p>
            <a:pPr lvl="1"/>
            <a:r>
              <a:rPr lang="en-US" sz="1800" dirty="0"/>
              <a:t>ACA Full Time w/o Offer</a:t>
            </a:r>
          </a:p>
          <a:p>
            <a:pPr lvl="1"/>
            <a:r>
              <a:rPr lang="en-US" sz="1800" dirty="0"/>
              <a:t>ACA End Active </a:t>
            </a:r>
            <a:r>
              <a:rPr lang="en-US" sz="1800" dirty="0" err="1"/>
              <a:t>Ded</a:t>
            </a:r>
            <a:r>
              <a:rPr lang="en-US" sz="1800" dirty="0"/>
              <a:t>/</a:t>
            </a:r>
            <a:r>
              <a:rPr lang="en-US" sz="1800" dirty="0" err="1"/>
              <a:t>Cont</a:t>
            </a:r>
            <a:endParaRPr lang="en-US" sz="1800" dirty="0"/>
          </a:p>
          <a:p>
            <a:pPr lvl="1"/>
            <a:r>
              <a:rPr lang="en-US" sz="1800" dirty="0"/>
              <a:t>ACA End Active Offer</a:t>
            </a:r>
          </a:p>
          <a:p>
            <a:r>
              <a:rPr lang="en-US" sz="2200" dirty="0">
                <a:latin typeface="+mn-lt"/>
              </a:rPr>
              <a:t>Don’t forget to save!</a:t>
            </a:r>
          </a:p>
        </p:txBody>
      </p:sp>
      <p:pic>
        <p:nvPicPr>
          <p:cNvPr id="5" name="Content Placeholder 4">
            <a:extLst>
              <a:ext uri="{FF2B5EF4-FFF2-40B4-BE49-F238E27FC236}">
                <a16:creationId xmlns:a16="http://schemas.microsoft.com/office/drawing/2014/main" id="{00C83D4B-B5A8-A77D-0777-6379DC70B15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415654"/>
            <a:ext cx="5181600" cy="3171279"/>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50095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68C885-33DB-4F02-9E5D-823151C57EDD}"/>
              </a:ext>
            </a:extLst>
          </p:cNvPr>
          <p:cNvSpPr txBox="1"/>
          <p:nvPr/>
        </p:nvSpPr>
        <p:spPr>
          <a:xfrm>
            <a:off x="2444567" y="3044279"/>
            <a:ext cx="73028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venir Next LT Pro"/>
                <a:ea typeface="+mn-ea"/>
                <a:cs typeface="+mn-cs"/>
              </a:rPr>
              <a:t>ACA Tracking Process</a:t>
            </a:r>
          </a:p>
        </p:txBody>
      </p:sp>
    </p:spTree>
    <p:extLst>
      <p:ext uri="{BB962C8B-B14F-4D97-AF65-F5344CB8AC3E}">
        <p14:creationId xmlns:p14="http://schemas.microsoft.com/office/powerpoint/2010/main" val="228331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8440BC1-B922-35E2-3594-6A4FFB9D8B31}"/>
              </a:ext>
            </a:extLst>
          </p:cNvPr>
          <p:cNvGraphicFramePr/>
          <p:nvPr>
            <p:extLst>
              <p:ext uri="{D42A27DB-BD31-4B8C-83A1-F6EECF244321}">
                <p14:modId xmlns:p14="http://schemas.microsoft.com/office/powerpoint/2010/main" val="640088783"/>
              </p:ext>
            </p:extLst>
          </p:nvPr>
        </p:nvGraphicFramePr>
        <p:xfrm>
          <a:off x="298704" y="1007918"/>
          <a:ext cx="11594592" cy="4316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B16AF3C-587D-BF9C-60DF-8145E8B68D1B}"/>
              </a:ext>
            </a:extLst>
          </p:cNvPr>
          <p:cNvSpPr txBox="1"/>
          <p:nvPr/>
        </p:nvSpPr>
        <p:spPr>
          <a:xfrm>
            <a:off x="850764" y="5813188"/>
            <a:ext cx="4232994" cy="400110"/>
          </a:xfrm>
          <a:prstGeom prst="rect">
            <a:avLst/>
          </a:prstGeom>
          <a:noFill/>
        </p:spPr>
        <p:txBody>
          <a:bodyPr wrap="square" rtlCol="0">
            <a:spAutoFit/>
          </a:bodyPr>
          <a:lstStyle/>
          <a:p>
            <a:pPr algn="ctr"/>
            <a:r>
              <a:rPr lang="en-US" sz="2000" dirty="0">
                <a:latin typeface="Calibri" panose="020F0502020204030204" pitchFamily="34" charset="0"/>
              </a:rPr>
              <a:t>Core Application</a:t>
            </a:r>
          </a:p>
        </p:txBody>
      </p:sp>
      <p:sp>
        <p:nvSpPr>
          <p:cNvPr id="4" name="TextBox 3">
            <a:extLst>
              <a:ext uri="{FF2B5EF4-FFF2-40B4-BE49-F238E27FC236}">
                <a16:creationId xmlns:a16="http://schemas.microsoft.com/office/drawing/2014/main" id="{1079B0D6-36F6-15D1-4644-1B0979C3BFBE}"/>
              </a:ext>
            </a:extLst>
          </p:cNvPr>
          <p:cNvSpPr txBox="1"/>
          <p:nvPr/>
        </p:nvSpPr>
        <p:spPr>
          <a:xfrm>
            <a:off x="5719424" y="5813188"/>
            <a:ext cx="3587261" cy="400110"/>
          </a:xfrm>
          <a:prstGeom prst="rect">
            <a:avLst/>
          </a:prstGeom>
          <a:noFill/>
        </p:spPr>
        <p:txBody>
          <a:bodyPr wrap="square" rtlCol="0">
            <a:spAutoFit/>
          </a:bodyPr>
          <a:lstStyle/>
          <a:p>
            <a:pPr algn="ctr"/>
            <a:r>
              <a:rPr lang="en-US" sz="2000" dirty="0">
                <a:latin typeface="Calibri" panose="020F0502020204030204" pitchFamily="34" charset="0"/>
              </a:rPr>
              <a:t>ACA Companion Application</a:t>
            </a:r>
          </a:p>
        </p:txBody>
      </p:sp>
      <p:sp>
        <p:nvSpPr>
          <p:cNvPr id="5" name="TextBox 4">
            <a:extLst>
              <a:ext uri="{FF2B5EF4-FFF2-40B4-BE49-F238E27FC236}">
                <a16:creationId xmlns:a16="http://schemas.microsoft.com/office/drawing/2014/main" id="{F53A2F5B-1F49-5630-BFD9-6F89E01D1D7F}"/>
              </a:ext>
            </a:extLst>
          </p:cNvPr>
          <p:cNvSpPr txBox="1"/>
          <p:nvPr/>
        </p:nvSpPr>
        <p:spPr>
          <a:xfrm>
            <a:off x="9851698" y="5839869"/>
            <a:ext cx="1828800" cy="400110"/>
          </a:xfrm>
          <a:prstGeom prst="rect">
            <a:avLst/>
          </a:prstGeom>
          <a:noFill/>
        </p:spPr>
        <p:txBody>
          <a:bodyPr wrap="square" rtlCol="0">
            <a:spAutoFit/>
          </a:bodyPr>
          <a:lstStyle/>
          <a:p>
            <a:pPr algn="ctr"/>
            <a:r>
              <a:rPr lang="en-US" sz="2000" dirty="0"/>
              <a:t>Both</a:t>
            </a:r>
          </a:p>
        </p:txBody>
      </p:sp>
      <p:sp>
        <p:nvSpPr>
          <p:cNvPr id="6" name="TextBox 5">
            <a:extLst>
              <a:ext uri="{FF2B5EF4-FFF2-40B4-BE49-F238E27FC236}">
                <a16:creationId xmlns:a16="http://schemas.microsoft.com/office/drawing/2014/main" id="{21EA78B0-11BB-E294-FA57-54A4723BAF79}"/>
              </a:ext>
            </a:extLst>
          </p:cNvPr>
          <p:cNvSpPr txBox="1"/>
          <p:nvPr/>
        </p:nvSpPr>
        <p:spPr>
          <a:xfrm>
            <a:off x="9851698" y="4726139"/>
            <a:ext cx="1805302" cy="353943"/>
          </a:xfrm>
          <a:prstGeom prst="rect">
            <a:avLst/>
          </a:prstGeom>
          <a:noFill/>
        </p:spPr>
        <p:txBody>
          <a:bodyPr wrap="square" rtlCol="0">
            <a:spAutoFit/>
          </a:bodyPr>
          <a:lstStyle/>
          <a:p>
            <a:pPr marL="285750" indent="-285750">
              <a:buFont typeface="Arial" panose="020B0604020202020204" pitchFamily="34" charset="0"/>
              <a:buChar char="•"/>
            </a:pPr>
            <a:r>
              <a:rPr lang="en-US" sz="1700" dirty="0">
                <a:solidFill>
                  <a:schemeClr val="bg1"/>
                </a:solidFill>
                <a:latin typeface="Calibri" panose="020F0502020204030204" pitchFamily="34" charset="0"/>
                <a:cs typeface="Calibri" panose="020F0502020204030204" pitchFamily="34" charset="0"/>
              </a:rPr>
              <a:t>Reports &amp; AQ’s</a:t>
            </a:r>
          </a:p>
        </p:txBody>
      </p:sp>
      <p:sp>
        <p:nvSpPr>
          <p:cNvPr id="7" name="Left Brace 6">
            <a:extLst>
              <a:ext uri="{FF2B5EF4-FFF2-40B4-BE49-F238E27FC236}">
                <a16:creationId xmlns:a16="http://schemas.microsoft.com/office/drawing/2014/main" id="{44ECDBC9-0432-2030-03A9-56B5455B6B83}"/>
              </a:ext>
            </a:extLst>
          </p:cNvPr>
          <p:cNvSpPr/>
          <p:nvPr/>
        </p:nvSpPr>
        <p:spPr>
          <a:xfrm rot="16200000">
            <a:off x="2348154" y="2780580"/>
            <a:ext cx="1214719" cy="4540897"/>
          </a:xfrm>
          <a:prstGeom prst="leftBrace">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589F4C8C-42AC-97C6-2938-CB9988136B1C}"/>
              </a:ext>
            </a:extLst>
          </p:cNvPr>
          <p:cNvSpPr/>
          <p:nvPr/>
        </p:nvSpPr>
        <p:spPr>
          <a:xfrm rot="16200000">
            <a:off x="6933088" y="2792769"/>
            <a:ext cx="1272824" cy="4540898"/>
          </a:xfrm>
          <a:prstGeom prst="leftBrace">
            <a:avLst>
              <a:gd name="adj1" fmla="val 18435"/>
              <a:gd name="adj2" fmla="val 49446"/>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C48C925D-B167-E2E3-1105-C0C2F58CF48D}"/>
              </a:ext>
            </a:extLst>
          </p:cNvPr>
          <p:cNvSpPr/>
          <p:nvPr/>
        </p:nvSpPr>
        <p:spPr>
          <a:xfrm rot="16200000">
            <a:off x="10117937" y="4274018"/>
            <a:ext cx="1272824" cy="1612128"/>
          </a:xfrm>
          <a:prstGeom prst="leftBrace">
            <a:avLst>
              <a:gd name="adj1" fmla="val 18435"/>
              <a:gd name="adj2" fmla="val 49446"/>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29706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8440BC1-B922-35E2-3594-6A4FFB9D8B31}"/>
              </a:ext>
            </a:extLst>
          </p:cNvPr>
          <p:cNvGraphicFramePr/>
          <p:nvPr>
            <p:extLst>
              <p:ext uri="{D42A27DB-BD31-4B8C-83A1-F6EECF244321}">
                <p14:modId xmlns:p14="http://schemas.microsoft.com/office/powerpoint/2010/main" val="1171981646"/>
              </p:ext>
            </p:extLst>
          </p:nvPr>
        </p:nvGraphicFramePr>
        <p:xfrm>
          <a:off x="298704" y="1007918"/>
          <a:ext cx="11594592" cy="5465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2768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8D93C-1C0B-40B4-7B25-FD6E904A0BCD}"/>
              </a:ext>
            </a:extLst>
          </p:cNvPr>
          <p:cNvSpPr>
            <a:spLocks noGrp="1"/>
          </p:cNvSpPr>
          <p:nvPr>
            <p:ph type="title"/>
          </p:nvPr>
        </p:nvSpPr>
        <p:spPr/>
        <p:txBody>
          <a:bodyPr/>
          <a:lstStyle/>
          <a:p>
            <a:r>
              <a:rPr lang="en-US" dirty="0"/>
              <a:t>ACA Eligibility Page</a:t>
            </a:r>
          </a:p>
        </p:txBody>
      </p:sp>
      <p:sp>
        <p:nvSpPr>
          <p:cNvPr id="3" name="Content Placeholder 2">
            <a:extLst>
              <a:ext uri="{FF2B5EF4-FFF2-40B4-BE49-F238E27FC236}">
                <a16:creationId xmlns:a16="http://schemas.microsoft.com/office/drawing/2014/main" id="{F8742C7B-145D-51E2-FAD5-651F8B9600D2}"/>
              </a:ext>
            </a:extLst>
          </p:cNvPr>
          <p:cNvSpPr>
            <a:spLocks noGrp="1"/>
          </p:cNvSpPr>
          <p:nvPr>
            <p:ph sz="half" idx="1"/>
          </p:nvPr>
        </p:nvSpPr>
        <p:spPr>
          <a:xfrm>
            <a:off x="838200" y="2622611"/>
            <a:ext cx="5181600" cy="3554352"/>
          </a:xfrm>
        </p:spPr>
        <p:txBody>
          <a:bodyPr>
            <a:normAutofit/>
          </a:bodyPr>
          <a:lstStyle/>
          <a:p>
            <a:r>
              <a:rPr lang="en-US" sz="2200" dirty="0">
                <a:latin typeface="+mn-lt"/>
              </a:rPr>
              <a:t>Located in </a:t>
            </a:r>
            <a:r>
              <a:rPr lang="en-US" sz="2200" i="1" dirty="0">
                <a:latin typeface="+mn-lt"/>
              </a:rPr>
              <a:t>Employee &gt; Payroll</a:t>
            </a:r>
            <a:r>
              <a:rPr lang="en-US" sz="2200" dirty="0">
                <a:latin typeface="+mn-lt"/>
              </a:rPr>
              <a:t> sub-menu</a:t>
            </a:r>
          </a:p>
          <a:p>
            <a:r>
              <a:rPr lang="en-US" sz="2200" dirty="0">
                <a:latin typeface="+mn-lt"/>
              </a:rPr>
              <a:t>ACA Determination Status or Eligibility</a:t>
            </a:r>
          </a:p>
          <a:p>
            <a:r>
              <a:rPr lang="en-US" sz="2200" dirty="0">
                <a:latin typeface="+mn-lt"/>
              </a:rPr>
              <a:t>Measurement Period Data</a:t>
            </a:r>
          </a:p>
          <a:p>
            <a:pPr lvl="1"/>
            <a:r>
              <a:rPr lang="en-US" sz="1800" dirty="0"/>
              <a:t>Measured Eligibility</a:t>
            </a:r>
          </a:p>
        </p:txBody>
      </p:sp>
      <p:pic>
        <p:nvPicPr>
          <p:cNvPr id="5" name="Content Placeholder 6">
            <a:extLst>
              <a:ext uri="{FF2B5EF4-FFF2-40B4-BE49-F238E27FC236}">
                <a16:creationId xmlns:a16="http://schemas.microsoft.com/office/drawing/2014/main" id="{805E8C2A-1704-DC47-CD54-9CED2F99916F}"/>
              </a:ext>
            </a:extLst>
          </p:cNvPr>
          <p:cNvPicPr>
            <a:picLocks noGrp="1" noChangeAspect="1"/>
          </p:cNvPicPr>
          <p:nvPr>
            <p:ph sz="half" idx="2"/>
          </p:nvPr>
        </p:nvPicPr>
        <p:blipFill>
          <a:blip r:embed="rId3"/>
          <a:stretch>
            <a:fillRect/>
          </a:stretch>
        </p:blipFill>
        <p:spPr>
          <a:xfrm>
            <a:off x="6172200" y="2622611"/>
            <a:ext cx="5181600" cy="2757365"/>
          </a:xfrm>
          <a:prstGeom prst="rect">
            <a:avLst/>
          </a:prstGeom>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31177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A178B-8370-2104-F4A7-ABE2F81AA314}"/>
              </a:ext>
            </a:extLst>
          </p:cNvPr>
          <p:cNvSpPr>
            <a:spLocks noGrp="1"/>
          </p:cNvSpPr>
          <p:nvPr>
            <p:ph type="title"/>
          </p:nvPr>
        </p:nvSpPr>
        <p:spPr/>
        <p:txBody>
          <a:bodyPr/>
          <a:lstStyle/>
          <a:p>
            <a:r>
              <a:rPr lang="en-US" dirty="0"/>
              <a:t>ACA Eligibility Determination Statuses</a:t>
            </a:r>
          </a:p>
        </p:txBody>
      </p:sp>
      <p:graphicFrame>
        <p:nvGraphicFramePr>
          <p:cNvPr id="4" name="Content Placeholder 3">
            <a:extLst>
              <a:ext uri="{FF2B5EF4-FFF2-40B4-BE49-F238E27FC236}">
                <a16:creationId xmlns:a16="http://schemas.microsoft.com/office/drawing/2014/main" id="{6C10DF59-057D-9EBE-81A2-731F285F278E}"/>
              </a:ext>
            </a:extLst>
          </p:cNvPr>
          <p:cNvGraphicFramePr>
            <a:graphicFrameLocks noGrp="1"/>
          </p:cNvGraphicFramePr>
          <p:nvPr>
            <p:ph idx="1"/>
            <p:extLst>
              <p:ext uri="{D42A27DB-BD31-4B8C-83A1-F6EECF244321}">
                <p14:modId xmlns:p14="http://schemas.microsoft.com/office/powerpoint/2010/main" val="2963811367"/>
              </p:ext>
            </p:extLst>
          </p:nvPr>
        </p:nvGraphicFramePr>
        <p:xfrm>
          <a:off x="838200" y="1887970"/>
          <a:ext cx="10515600" cy="3484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757C7A4-2296-16DF-1477-F03445182ABB}"/>
              </a:ext>
            </a:extLst>
          </p:cNvPr>
          <p:cNvSpPr txBox="1"/>
          <p:nvPr/>
        </p:nvSpPr>
        <p:spPr>
          <a:xfrm>
            <a:off x="2310384" y="5569382"/>
            <a:ext cx="7571232" cy="338554"/>
          </a:xfrm>
          <a:prstGeom prst="rect">
            <a:avLst/>
          </a:prstGeom>
          <a:noFill/>
        </p:spPr>
        <p:txBody>
          <a:bodyPr wrap="square" rtlCol="0">
            <a:spAutoFit/>
          </a:bodyPr>
          <a:lstStyle/>
          <a:p>
            <a:r>
              <a:rPr lang="en-US" sz="1600" dirty="0">
                <a:latin typeface="Calibri" panose="020F0502020204030204" pitchFamily="34" charset="0"/>
              </a:rPr>
              <a:t>*Other conditions must be met - in addition to being set to Yes - for EE to receive 1095-C </a:t>
            </a:r>
          </a:p>
        </p:txBody>
      </p:sp>
    </p:spTree>
    <p:extLst>
      <p:ext uri="{BB962C8B-B14F-4D97-AF65-F5344CB8AC3E}">
        <p14:creationId xmlns:p14="http://schemas.microsoft.com/office/powerpoint/2010/main" val="1294676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8440BC1-B922-35E2-3594-6A4FFB9D8B31}"/>
              </a:ext>
            </a:extLst>
          </p:cNvPr>
          <p:cNvGraphicFramePr/>
          <p:nvPr>
            <p:extLst>
              <p:ext uri="{D42A27DB-BD31-4B8C-83A1-F6EECF244321}">
                <p14:modId xmlns:p14="http://schemas.microsoft.com/office/powerpoint/2010/main" val="439592177"/>
              </p:ext>
            </p:extLst>
          </p:nvPr>
        </p:nvGraphicFramePr>
        <p:xfrm>
          <a:off x="298704" y="1007918"/>
          <a:ext cx="11594592" cy="5465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6772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C11B0-A86A-0560-D070-9CCE35993CCE}"/>
              </a:ext>
            </a:extLst>
          </p:cNvPr>
          <p:cNvSpPr>
            <a:spLocks noGrp="1"/>
          </p:cNvSpPr>
          <p:nvPr>
            <p:ph type="title"/>
          </p:nvPr>
        </p:nvSpPr>
        <p:spPr/>
        <p:txBody>
          <a:bodyPr/>
          <a:lstStyle/>
          <a:p>
            <a:r>
              <a:rPr lang="en-US" dirty="0"/>
              <a:t>ACA Eligible Counters</a:t>
            </a:r>
          </a:p>
        </p:txBody>
      </p:sp>
      <p:graphicFrame>
        <p:nvGraphicFramePr>
          <p:cNvPr id="4" name="Table 9">
            <a:extLst>
              <a:ext uri="{FF2B5EF4-FFF2-40B4-BE49-F238E27FC236}">
                <a16:creationId xmlns:a16="http://schemas.microsoft.com/office/drawing/2014/main" id="{4225C1CB-756A-CCE9-3913-2770E10AE91C}"/>
              </a:ext>
            </a:extLst>
          </p:cNvPr>
          <p:cNvGraphicFramePr>
            <a:graphicFrameLocks noGrp="1"/>
          </p:cNvGraphicFramePr>
          <p:nvPr>
            <p:ph idx="1"/>
            <p:extLst>
              <p:ext uri="{D42A27DB-BD31-4B8C-83A1-F6EECF244321}">
                <p14:modId xmlns:p14="http://schemas.microsoft.com/office/powerpoint/2010/main" val="3760830191"/>
              </p:ext>
            </p:extLst>
          </p:nvPr>
        </p:nvGraphicFramePr>
        <p:xfrm>
          <a:off x="486310" y="1467816"/>
          <a:ext cx="11219379" cy="4905161"/>
        </p:xfrm>
        <a:graphic>
          <a:graphicData uri="http://schemas.openxmlformats.org/drawingml/2006/table">
            <a:tbl>
              <a:tblPr firstRow="1" bandRow="1">
                <a:tableStyleId>{72833802-FEF1-4C79-8D5D-14CF1EAF98D9}</a:tableStyleId>
              </a:tblPr>
              <a:tblGrid>
                <a:gridCol w="3739793">
                  <a:extLst>
                    <a:ext uri="{9D8B030D-6E8A-4147-A177-3AD203B41FA5}">
                      <a16:colId xmlns:a16="http://schemas.microsoft.com/office/drawing/2014/main" val="4044758372"/>
                    </a:ext>
                  </a:extLst>
                </a:gridCol>
                <a:gridCol w="3739793">
                  <a:extLst>
                    <a:ext uri="{9D8B030D-6E8A-4147-A177-3AD203B41FA5}">
                      <a16:colId xmlns:a16="http://schemas.microsoft.com/office/drawing/2014/main" val="123793182"/>
                    </a:ext>
                  </a:extLst>
                </a:gridCol>
                <a:gridCol w="3739793">
                  <a:extLst>
                    <a:ext uri="{9D8B030D-6E8A-4147-A177-3AD203B41FA5}">
                      <a16:colId xmlns:a16="http://schemas.microsoft.com/office/drawing/2014/main" val="3370782277"/>
                    </a:ext>
                  </a:extLst>
                </a:gridCol>
              </a:tblGrid>
              <a:tr h="299073">
                <a:tc>
                  <a:txBody>
                    <a:bodyPr/>
                    <a:lstStyle/>
                    <a:p>
                      <a:pPr algn="ctr"/>
                      <a:r>
                        <a:rPr lang="en-US" dirty="0"/>
                        <a:t>Name</a:t>
                      </a:r>
                    </a:p>
                  </a:txBody>
                  <a:tcPr/>
                </a:tc>
                <a:tc>
                  <a:txBody>
                    <a:bodyPr/>
                    <a:lstStyle/>
                    <a:p>
                      <a:pPr algn="ctr"/>
                      <a:r>
                        <a:rPr lang="en-US" dirty="0"/>
                        <a:t>Description</a:t>
                      </a:r>
                    </a:p>
                  </a:txBody>
                  <a:tcPr/>
                </a:tc>
                <a:tc>
                  <a:txBody>
                    <a:bodyPr/>
                    <a:lstStyle/>
                    <a:p>
                      <a:pPr algn="ctr"/>
                      <a:r>
                        <a:rPr lang="en-US" dirty="0"/>
                        <a:t>To Trigger</a:t>
                      </a:r>
                    </a:p>
                  </a:txBody>
                  <a:tcPr/>
                </a:tc>
                <a:extLst>
                  <a:ext uri="{0D108BD9-81ED-4DB2-BD59-A6C34878D82A}">
                    <a16:rowId xmlns:a16="http://schemas.microsoft.com/office/drawing/2014/main" val="2721389640"/>
                  </a:ext>
                </a:extLst>
              </a:tr>
              <a:tr h="1383256">
                <a:tc>
                  <a:txBody>
                    <a:bodyPr/>
                    <a:lstStyle/>
                    <a:p>
                      <a:r>
                        <a:rPr lang="en-US" sz="1600" b="1" dirty="0"/>
                        <a:t>ACA End Active </a:t>
                      </a:r>
                      <a:r>
                        <a:rPr lang="en-US" sz="1600" b="1" dirty="0" err="1"/>
                        <a:t>Ded</a:t>
                      </a:r>
                      <a:r>
                        <a:rPr lang="en-US" sz="1600" b="1" dirty="0"/>
                        <a:t>/Cont.</a:t>
                      </a:r>
                    </a:p>
                  </a:txBody>
                  <a:tcPr/>
                </a:tc>
                <a:tc>
                  <a:txBody>
                    <a:bodyPr/>
                    <a:lstStyle/>
                    <a:p>
                      <a:r>
                        <a:rPr lang="en-US" sz="1600" dirty="0"/>
                        <a:t>Displays a list of Employees who do not have any active assignments or future assignments but have active healthcare-related deductions or contributions with no end date.</a:t>
                      </a:r>
                    </a:p>
                  </a:txBody>
                  <a:tcPr/>
                </a:tc>
                <a:tc>
                  <a:txBody>
                    <a:bodyPr/>
                    <a:lstStyle/>
                    <a:p>
                      <a:r>
                        <a:rPr lang="en-US" sz="1200" dirty="0"/>
                        <a:t>Up:  The count will go up as employee’s assignment ended but still has an active healthcare related deduction or contribution with no end date.</a:t>
                      </a:r>
                    </a:p>
                    <a:p>
                      <a:endParaRPr lang="en-US" sz="1200" dirty="0"/>
                    </a:p>
                    <a:p>
                      <a:r>
                        <a:rPr lang="en-US" sz="1200" dirty="0"/>
                        <a:t>Down:  The count will go down as the end date is entered to inactivate the deduction or contribution or if the employee is placed on a new assignment.</a:t>
                      </a:r>
                    </a:p>
                  </a:txBody>
                  <a:tcPr/>
                </a:tc>
                <a:extLst>
                  <a:ext uri="{0D108BD9-81ED-4DB2-BD59-A6C34878D82A}">
                    <a16:rowId xmlns:a16="http://schemas.microsoft.com/office/drawing/2014/main" val="3081698872"/>
                  </a:ext>
                </a:extLst>
              </a:tr>
              <a:tr h="1601665">
                <a:tc>
                  <a:txBody>
                    <a:bodyPr/>
                    <a:lstStyle/>
                    <a:p>
                      <a:r>
                        <a:rPr lang="en-US" sz="1600" b="1" dirty="0"/>
                        <a:t>ACA End Active Offer</a:t>
                      </a:r>
                    </a:p>
                  </a:txBody>
                  <a:tcPr/>
                </a:tc>
                <a:tc>
                  <a:txBody>
                    <a:bodyPr/>
                    <a:lstStyle/>
                    <a:p>
                      <a:r>
                        <a:rPr lang="en-US" sz="1600" dirty="0"/>
                        <a:t>Counts any employee who has an ACA eligibility status of “undetermined” and that do not have an open assignment, but they have an active offer (both enrollments and declinations) in the ACA Companion.</a:t>
                      </a:r>
                    </a:p>
                  </a:txBody>
                  <a:tcPr/>
                </a:tc>
                <a:tc>
                  <a:txBody>
                    <a:bodyPr/>
                    <a:lstStyle/>
                    <a:p>
                      <a:r>
                        <a:rPr lang="en-US" sz="1200" dirty="0"/>
                        <a:t>Up:  The count goes up as an employee has an ACA eligibility status of “undetermined” AND they have no open assignment.</a:t>
                      </a:r>
                    </a:p>
                    <a:p>
                      <a:endParaRPr lang="en-US" sz="1200" dirty="0"/>
                    </a:p>
                    <a:p>
                      <a:r>
                        <a:rPr lang="en-US" sz="1200" dirty="0"/>
                        <a:t>Down:  The count goes down as an employee has a determined status, or if the active offer is ended in the ACA Companion.</a:t>
                      </a:r>
                    </a:p>
                  </a:txBody>
                  <a:tcPr/>
                </a:tc>
                <a:extLst>
                  <a:ext uri="{0D108BD9-81ED-4DB2-BD59-A6C34878D82A}">
                    <a16:rowId xmlns:a16="http://schemas.microsoft.com/office/drawing/2014/main" val="2249570508"/>
                  </a:ext>
                </a:extLst>
              </a:tr>
              <a:tr h="1383256">
                <a:tc>
                  <a:txBody>
                    <a:bodyPr/>
                    <a:lstStyle/>
                    <a:p>
                      <a:r>
                        <a:rPr lang="en-US" sz="1600" b="1" dirty="0"/>
                        <a:t>ACA Full Time w/o Offer</a:t>
                      </a:r>
                    </a:p>
                  </a:txBody>
                  <a:tcPr/>
                </a:tc>
                <a:tc>
                  <a:txBody>
                    <a:bodyPr/>
                    <a:lstStyle/>
                    <a:p>
                      <a:r>
                        <a:rPr lang="en-US" sz="1600" dirty="0"/>
                        <a:t>Displays the number of full-time employees that are required to be offered an ACA qualified healthcare plan but do not have a current Offer recorded in the ACA Companion.</a:t>
                      </a:r>
                    </a:p>
                  </a:txBody>
                  <a:tcPr/>
                </a:tc>
                <a:tc>
                  <a:txBody>
                    <a:bodyPr/>
                    <a:lstStyle/>
                    <a:p>
                      <a:r>
                        <a:rPr lang="en-US" sz="1200" dirty="0"/>
                        <a:t>Up:  Will automatically increase if an employee is marked with an ACA Eligibility status of Yes but does not have an offer of insurance in the ACA Companion.</a:t>
                      </a:r>
                    </a:p>
                    <a:p>
                      <a:endParaRPr lang="en-US" sz="1200" dirty="0"/>
                    </a:p>
                    <a:p>
                      <a:r>
                        <a:rPr lang="en-US" sz="1200" dirty="0"/>
                        <a:t>Down:  Add an active ACA plan offer for the employee in Employee Plan Details of the ACA Companion.</a:t>
                      </a:r>
                    </a:p>
                  </a:txBody>
                  <a:tcPr/>
                </a:tc>
                <a:extLst>
                  <a:ext uri="{0D108BD9-81ED-4DB2-BD59-A6C34878D82A}">
                    <a16:rowId xmlns:a16="http://schemas.microsoft.com/office/drawing/2014/main" val="2330561573"/>
                  </a:ext>
                </a:extLst>
              </a:tr>
            </a:tbl>
          </a:graphicData>
        </a:graphic>
      </p:graphicFrame>
    </p:spTree>
    <p:extLst>
      <p:ext uri="{BB962C8B-B14F-4D97-AF65-F5344CB8AC3E}">
        <p14:creationId xmlns:p14="http://schemas.microsoft.com/office/powerpoint/2010/main" val="3554562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59B5-4E3A-C89E-4086-9D5471944FD4}"/>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5848C14E-A130-7A73-2C73-EB5F52E8F351}"/>
              </a:ext>
            </a:extLst>
          </p:cNvPr>
          <p:cNvSpPr txBox="1">
            <a:spLocks/>
          </p:cNvSpPr>
          <p:nvPr/>
        </p:nvSpPr>
        <p:spPr>
          <a:xfrm>
            <a:off x="1828800" y="1357301"/>
            <a:ext cx="9524999" cy="48196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unito Sans Black" panose="00000A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bg2">
                    <a:lumMod val="25000"/>
                  </a:schemeClr>
                </a:solidFill>
                <a:latin typeface="+mn-lt"/>
              </a:rPr>
              <a:t>The information in this webinar is being presented by Avionté as a general informational and educational service to its clients and prospective clients. </a:t>
            </a:r>
          </a:p>
          <a:p>
            <a:r>
              <a:rPr lang="en-US" sz="2200" dirty="0">
                <a:solidFill>
                  <a:schemeClr val="bg2">
                    <a:lumMod val="25000"/>
                  </a:schemeClr>
                </a:solidFill>
                <a:latin typeface="+mn-lt"/>
              </a:rPr>
              <a:t>This information should not  be construed as, and does not constitute, legal advice nor accounting, tax, or other professional advice or services on any specific matter.  </a:t>
            </a:r>
          </a:p>
          <a:p>
            <a:r>
              <a:rPr lang="en-US" sz="2200" dirty="0">
                <a:solidFill>
                  <a:schemeClr val="bg2">
                    <a:lumMod val="25000"/>
                  </a:schemeClr>
                </a:solidFill>
                <a:latin typeface="+mn-lt"/>
              </a:rPr>
              <a:t>Participants should consult with their counsel or other professional advisor before acting on any information contained in this webinar. </a:t>
            </a:r>
          </a:p>
          <a:p>
            <a:r>
              <a:rPr lang="en-US" sz="2200" dirty="0">
                <a:solidFill>
                  <a:schemeClr val="bg2">
                    <a:lumMod val="25000"/>
                  </a:schemeClr>
                </a:solidFill>
                <a:latin typeface="+mn-lt"/>
              </a:rPr>
              <a:t>Avionté expressly disclaims all liability in respect to actions taken or not taken based on the contents of this webinar.</a:t>
            </a:r>
            <a:endParaRPr lang="en-US" sz="2200" i="1" dirty="0">
              <a:solidFill>
                <a:schemeClr val="bg2">
                  <a:lumMod val="25000"/>
                </a:schemeClr>
              </a:solidFill>
              <a:latin typeface="+mn-lt"/>
            </a:endParaRPr>
          </a:p>
        </p:txBody>
      </p:sp>
    </p:spTree>
    <p:extLst>
      <p:ext uri="{BB962C8B-B14F-4D97-AF65-F5344CB8AC3E}">
        <p14:creationId xmlns:p14="http://schemas.microsoft.com/office/powerpoint/2010/main" val="2036799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4589B-B74C-0722-51F3-36B7E2DB65C3}"/>
              </a:ext>
            </a:extLst>
          </p:cNvPr>
          <p:cNvSpPr>
            <a:spLocks noGrp="1"/>
          </p:cNvSpPr>
          <p:nvPr>
            <p:ph type="title"/>
          </p:nvPr>
        </p:nvSpPr>
        <p:spPr/>
        <p:txBody>
          <a:bodyPr/>
          <a:lstStyle/>
          <a:p>
            <a:r>
              <a:rPr lang="en-US" dirty="0"/>
              <a:t>ACA Reports</a:t>
            </a:r>
          </a:p>
        </p:txBody>
      </p:sp>
      <p:graphicFrame>
        <p:nvGraphicFramePr>
          <p:cNvPr id="4" name="Content Placeholder 1">
            <a:extLst>
              <a:ext uri="{FF2B5EF4-FFF2-40B4-BE49-F238E27FC236}">
                <a16:creationId xmlns:a16="http://schemas.microsoft.com/office/drawing/2014/main" id="{0196FB22-CD6C-9C2E-22A1-CDF30514D1F0}"/>
              </a:ext>
            </a:extLst>
          </p:cNvPr>
          <p:cNvGraphicFramePr>
            <a:graphicFrameLocks noGrp="1"/>
          </p:cNvGraphicFramePr>
          <p:nvPr>
            <p:ph idx="1"/>
            <p:extLst>
              <p:ext uri="{D42A27DB-BD31-4B8C-83A1-F6EECF244321}">
                <p14:modId xmlns:p14="http://schemas.microsoft.com/office/powerpoint/2010/main" val="852539194"/>
              </p:ext>
            </p:extLst>
          </p:nvPr>
        </p:nvGraphicFramePr>
        <p:xfrm>
          <a:off x="838200" y="1876219"/>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6085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E04B6-F30A-FFF2-9890-F758998888CA}"/>
              </a:ext>
            </a:extLst>
          </p:cNvPr>
          <p:cNvSpPr>
            <a:spLocks noGrp="1"/>
          </p:cNvSpPr>
          <p:nvPr>
            <p:ph type="title"/>
          </p:nvPr>
        </p:nvSpPr>
        <p:spPr/>
        <p:txBody>
          <a:bodyPr/>
          <a:lstStyle/>
          <a:p>
            <a:r>
              <a:rPr lang="en-US" dirty="0"/>
              <a:t>General Report Information</a:t>
            </a:r>
          </a:p>
        </p:txBody>
      </p:sp>
      <p:sp>
        <p:nvSpPr>
          <p:cNvPr id="3" name="Content Placeholder 2">
            <a:extLst>
              <a:ext uri="{FF2B5EF4-FFF2-40B4-BE49-F238E27FC236}">
                <a16:creationId xmlns:a16="http://schemas.microsoft.com/office/drawing/2014/main" id="{BE32BCFC-993F-3335-5102-EE38D0B31A55}"/>
              </a:ext>
            </a:extLst>
          </p:cNvPr>
          <p:cNvSpPr>
            <a:spLocks noGrp="1"/>
          </p:cNvSpPr>
          <p:nvPr>
            <p:ph type="body" sz="quarter" idx="13"/>
          </p:nvPr>
        </p:nvSpPr>
        <p:spPr/>
        <p:txBody>
          <a:bodyPr/>
          <a:lstStyle/>
          <a:p>
            <a:pPr marL="285750" lvl="0" indent="-285750">
              <a:buFont typeface="Arial" panose="020B0604020202020204" pitchFamily="34" charset="0"/>
              <a:buChar char="•"/>
            </a:pPr>
            <a:r>
              <a:rPr lang="en-US" dirty="0">
                <a:solidFill>
                  <a:schemeClr val="accent6">
                    <a:lumMod val="90000"/>
                    <a:lumOff val="10000"/>
                  </a:schemeClr>
                </a:solidFill>
                <a:latin typeface="+mn-lt"/>
              </a:rPr>
              <a:t>Grant permission to view these reports in Admin Tools &gt; Report</a:t>
            </a:r>
          </a:p>
          <a:p>
            <a:pPr marL="742950" lvl="1" indent="-285750">
              <a:buFont typeface="Arial" panose="020B0604020202020204" pitchFamily="34" charset="0"/>
              <a:buChar char="•"/>
            </a:pPr>
            <a:r>
              <a:rPr lang="en-US" dirty="0">
                <a:solidFill>
                  <a:schemeClr val="accent6">
                    <a:lumMod val="90000"/>
                    <a:lumOff val="10000"/>
                  </a:schemeClr>
                </a:solidFill>
              </a:rPr>
              <a:t>If report cannot be located in Admin Tools, input ticket to Support Center to deploy</a:t>
            </a:r>
          </a:p>
          <a:p>
            <a:pPr marL="285750" lvl="0" indent="-285750">
              <a:buFont typeface="Arial" panose="020B0604020202020204" pitchFamily="34" charset="0"/>
              <a:buChar char="•"/>
            </a:pPr>
            <a:r>
              <a:rPr lang="en-US" dirty="0">
                <a:solidFill>
                  <a:schemeClr val="accent6">
                    <a:lumMod val="90000"/>
                    <a:lumOff val="10000"/>
                  </a:schemeClr>
                </a:solidFill>
                <a:latin typeface="+mn-lt"/>
              </a:rPr>
              <a:t>These are all reports and AQ’s that should be run on a regular basis</a:t>
            </a:r>
          </a:p>
        </p:txBody>
      </p:sp>
    </p:spTree>
    <p:extLst>
      <p:ext uri="{BB962C8B-B14F-4D97-AF65-F5344CB8AC3E}">
        <p14:creationId xmlns:p14="http://schemas.microsoft.com/office/powerpoint/2010/main" val="3203157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68C885-33DB-4F02-9E5D-823151C57EDD}"/>
              </a:ext>
            </a:extLst>
          </p:cNvPr>
          <p:cNvSpPr txBox="1"/>
          <p:nvPr/>
        </p:nvSpPr>
        <p:spPr>
          <a:xfrm>
            <a:off x="2302335" y="3044279"/>
            <a:ext cx="758732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venir Next LT Pro"/>
                <a:ea typeface="+mn-ea"/>
                <a:cs typeface="+mn-cs"/>
              </a:rPr>
              <a:t>Tracking Eligible Employees</a:t>
            </a:r>
          </a:p>
        </p:txBody>
      </p:sp>
    </p:spTree>
    <p:extLst>
      <p:ext uri="{BB962C8B-B14F-4D97-AF65-F5344CB8AC3E}">
        <p14:creationId xmlns:p14="http://schemas.microsoft.com/office/powerpoint/2010/main" val="43979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8440BC1-B922-35E2-3594-6A4FFB9D8B31}"/>
              </a:ext>
            </a:extLst>
          </p:cNvPr>
          <p:cNvGraphicFramePr/>
          <p:nvPr>
            <p:extLst>
              <p:ext uri="{D42A27DB-BD31-4B8C-83A1-F6EECF244321}">
                <p14:modId xmlns:p14="http://schemas.microsoft.com/office/powerpoint/2010/main" val="3629905999"/>
              </p:ext>
            </p:extLst>
          </p:nvPr>
        </p:nvGraphicFramePr>
        <p:xfrm>
          <a:off x="298704" y="1007918"/>
          <a:ext cx="11594592" cy="5465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9239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ployee Plan Details">
            <a:hlinkClick r:id="" action="ppaction://media"/>
            <a:extLst>
              <a:ext uri="{FF2B5EF4-FFF2-40B4-BE49-F238E27FC236}">
                <a16:creationId xmlns:a16="http://schemas.microsoft.com/office/drawing/2014/main" id="{341800FF-2922-C4D0-EC62-2C63DD06BF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6669" y="275429"/>
            <a:ext cx="8164945" cy="61237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05986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A8BE18-3BDD-1FC9-8191-8092A30A5996}"/>
              </a:ext>
            </a:extLst>
          </p:cNvPr>
          <p:cNvSpPr>
            <a:spLocks noGrp="1"/>
          </p:cNvSpPr>
          <p:nvPr>
            <p:ph type="title"/>
          </p:nvPr>
        </p:nvSpPr>
        <p:spPr>
          <a:xfrm>
            <a:off x="838200" y="365125"/>
            <a:ext cx="10515600" cy="1325563"/>
          </a:xfrm>
        </p:spPr>
        <p:txBody>
          <a:bodyPr anchor="ctr">
            <a:normAutofit/>
          </a:bodyPr>
          <a:lstStyle/>
          <a:p>
            <a:r>
              <a:rPr lang="en-US" dirty="0"/>
              <a:t>Can’t find your Employee?</a:t>
            </a:r>
          </a:p>
        </p:txBody>
      </p:sp>
      <p:graphicFrame>
        <p:nvGraphicFramePr>
          <p:cNvPr id="9" name="Content Placeholder 5">
            <a:extLst>
              <a:ext uri="{FF2B5EF4-FFF2-40B4-BE49-F238E27FC236}">
                <a16:creationId xmlns:a16="http://schemas.microsoft.com/office/drawing/2014/main" id="{9504B28A-AFEF-1D89-EF4F-DD3E8A00392D}"/>
              </a:ext>
            </a:extLst>
          </p:cNvPr>
          <p:cNvGraphicFramePr>
            <a:graphicFrameLocks noGrp="1"/>
          </p:cNvGraphicFramePr>
          <p:nvPr>
            <p:ph idx="1"/>
            <p:extLst>
              <p:ext uri="{D42A27DB-BD31-4B8C-83A1-F6EECF244321}">
                <p14:modId xmlns:p14="http://schemas.microsoft.com/office/powerpoint/2010/main" val="2227725217"/>
              </p:ext>
            </p:extLst>
          </p:nvPr>
        </p:nvGraphicFramePr>
        <p:xfrm>
          <a:off x="838200" y="214153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CAB62B0-B278-5C1A-7E40-010E102A4568}"/>
              </a:ext>
            </a:extLst>
          </p:cNvPr>
          <p:cNvSpPr txBox="1"/>
          <p:nvPr/>
        </p:nvSpPr>
        <p:spPr>
          <a:xfrm>
            <a:off x="838200" y="1516002"/>
            <a:ext cx="10515600" cy="400110"/>
          </a:xfrm>
          <a:prstGeom prst="rect">
            <a:avLst/>
          </a:prstGeom>
          <a:noFill/>
        </p:spPr>
        <p:txBody>
          <a:bodyPr wrap="square" rtlCol="0">
            <a:spAutoFit/>
          </a:bodyPr>
          <a:lstStyle/>
          <a:p>
            <a:pPr algn="r"/>
            <a:r>
              <a:rPr lang="en-US" sz="2000" dirty="0"/>
              <a:t>Run the ACA Companion Employee Sync Errors AQ!</a:t>
            </a:r>
          </a:p>
        </p:txBody>
      </p:sp>
    </p:spTree>
    <p:extLst>
      <p:ext uri="{BB962C8B-B14F-4D97-AF65-F5344CB8AC3E}">
        <p14:creationId xmlns:p14="http://schemas.microsoft.com/office/powerpoint/2010/main" val="327405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C306-40A4-D868-FA5A-32B227E5FF24}"/>
              </a:ext>
            </a:extLst>
          </p:cNvPr>
          <p:cNvSpPr>
            <a:spLocks noGrp="1"/>
          </p:cNvSpPr>
          <p:nvPr>
            <p:ph type="title"/>
          </p:nvPr>
        </p:nvSpPr>
        <p:spPr/>
        <p:txBody>
          <a:bodyPr/>
          <a:lstStyle/>
          <a:p>
            <a:r>
              <a:rPr lang="en-US" dirty="0"/>
              <a:t>Employee Plan Details</a:t>
            </a:r>
          </a:p>
        </p:txBody>
      </p:sp>
      <p:sp>
        <p:nvSpPr>
          <p:cNvPr id="3" name="Content Placeholder 2">
            <a:extLst>
              <a:ext uri="{FF2B5EF4-FFF2-40B4-BE49-F238E27FC236}">
                <a16:creationId xmlns:a16="http://schemas.microsoft.com/office/drawing/2014/main" id="{B7E764C0-7FDD-83F3-8E7B-3B272E2030A3}"/>
              </a:ext>
            </a:extLst>
          </p:cNvPr>
          <p:cNvSpPr>
            <a:spLocks noGrp="1"/>
          </p:cNvSpPr>
          <p:nvPr>
            <p:ph sz="half" idx="1"/>
          </p:nvPr>
        </p:nvSpPr>
        <p:spPr>
          <a:xfrm>
            <a:off x="838200" y="2061997"/>
            <a:ext cx="5181600" cy="4114966"/>
          </a:xfrm>
        </p:spPr>
        <p:txBody>
          <a:bodyPr/>
          <a:lstStyle/>
          <a:p>
            <a:r>
              <a:rPr lang="en-US" sz="2400" dirty="0">
                <a:latin typeface="+mn-lt"/>
              </a:rPr>
              <a:t>Select ACA Employer in top right corner</a:t>
            </a:r>
          </a:p>
          <a:p>
            <a:r>
              <a:rPr lang="en-US" sz="2400" dirty="0">
                <a:latin typeface="+mn-lt"/>
              </a:rPr>
              <a:t>Select “Make Offer”</a:t>
            </a:r>
          </a:p>
          <a:p>
            <a:pPr lvl="1"/>
            <a:r>
              <a:rPr lang="en-US" sz="1800" dirty="0"/>
              <a:t>Select Benefit Package</a:t>
            </a:r>
          </a:p>
          <a:p>
            <a:pPr lvl="1"/>
            <a:r>
              <a:rPr lang="en-US" sz="1800" dirty="0"/>
              <a:t>Benefit Offer Date = Date employer sent offer</a:t>
            </a:r>
          </a:p>
          <a:p>
            <a:pPr lvl="1"/>
            <a:r>
              <a:rPr lang="en-US" sz="1800" dirty="0"/>
              <a:t>Click Add</a:t>
            </a:r>
          </a:p>
        </p:txBody>
      </p:sp>
      <p:pic>
        <p:nvPicPr>
          <p:cNvPr id="5" name="Content Placeholder 4">
            <a:extLst>
              <a:ext uri="{FF2B5EF4-FFF2-40B4-BE49-F238E27FC236}">
                <a16:creationId xmlns:a16="http://schemas.microsoft.com/office/drawing/2014/main" id="{12CB248F-8DCD-96A0-9DBE-98984E993B4B}"/>
              </a:ext>
            </a:extLst>
          </p:cNvPr>
          <p:cNvPicPr>
            <a:picLocks noGrp="1" noChangeAspect="1"/>
          </p:cNvPicPr>
          <p:nvPr>
            <p:ph sz="half" idx="2"/>
          </p:nvPr>
        </p:nvPicPr>
        <p:blipFill>
          <a:blip r:embed="rId3"/>
          <a:stretch>
            <a:fillRect/>
          </a:stretch>
        </p:blipFill>
        <p:spPr>
          <a:xfrm>
            <a:off x="6172200" y="2061997"/>
            <a:ext cx="5181600" cy="3878594"/>
          </a:xfrm>
          <a:prstGeom prst="rect">
            <a:avLst/>
          </a:prstGeom>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846401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8440BC1-B922-35E2-3594-6A4FFB9D8B31}"/>
              </a:ext>
            </a:extLst>
          </p:cNvPr>
          <p:cNvGraphicFramePr/>
          <p:nvPr>
            <p:extLst>
              <p:ext uri="{D42A27DB-BD31-4B8C-83A1-F6EECF244321}">
                <p14:modId xmlns:p14="http://schemas.microsoft.com/office/powerpoint/2010/main" val="2929039890"/>
              </p:ext>
            </p:extLst>
          </p:nvPr>
        </p:nvGraphicFramePr>
        <p:xfrm>
          <a:off x="298704" y="1007918"/>
          <a:ext cx="11594592" cy="5465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5897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A1441-5472-2FBF-5692-0475FED91F3B}"/>
              </a:ext>
            </a:extLst>
          </p:cNvPr>
          <p:cNvSpPr>
            <a:spLocks noGrp="1"/>
          </p:cNvSpPr>
          <p:nvPr>
            <p:ph type="title"/>
          </p:nvPr>
        </p:nvSpPr>
        <p:spPr/>
        <p:txBody>
          <a:bodyPr/>
          <a:lstStyle/>
          <a:p>
            <a:r>
              <a:rPr lang="en-US" dirty="0"/>
              <a:t>Employee Plan Details (continued)</a:t>
            </a:r>
          </a:p>
        </p:txBody>
      </p:sp>
      <p:sp>
        <p:nvSpPr>
          <p:cNvPr id="3" name="Content Placeholder 2">
            <a:extLst>
              <a:ext uri="{FF2B5EF4-FFF2-40B4-BE49-F238E27FC236}">
                <a16:creationId xmlns:a16="http://schemas.microsoft.com/office/drawing/2014/main" id="{078E655D-3C5A-2F83-7825-45E859B6DB68}"/>
              </a:ext>
            </a:extLst>
          </p:cNvPr>
          <p:cNvSpPr>
            <a:spLocks noGrp="1"/>
          </p:cNvSpPr>
          <p:nvPr>
            <p:ph sz="half" idx="1"/>
          </p:nvPr>
        </p:nvSpPr>
        <p:spPr>
          <a:xfrm>
            <a:off x="838200" y="2063869"/>
            <a:ext cx="5181600" cy="4113093"/>
          </a:xfrm>
        </p:spPr>
        <p:txBody>
          <a:bodyPr>
            <a:normAutofit/>
          </a:bodyPr>
          <a:lstStyle/>
          <a:p>
            <a:r>
              <a:rPr lang="en-US" sz="2400" dirty="0">
                <a:latin typeface="+mn-lt"/>
              </a:rPr>
              <a:t>Single click on Enrollment or Declination from the tree to insert employee response</a:t>
            </a:r>
          </a:p>
        </p:txBody>
      </p:sp>
      <p:pic>
        <p:nvPicPr>
          <p:cNvPr id="5" name="Content Placeholder 5">
            <a:extLst>
              <a:ext uri="{FF2B5EF4-FFF2-40B4-BE49-F238E27FC236}">
                <a16:creationId xmlns:a16="http://schemas.microsoft.com/office/drawing/2014/main" id="{8A75714C-CA98-1CD0-9064-EC5BF8593E5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63870"/>
            <a:ext cx="5181600" cy="387484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381392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A2A7B-B3B9-4FB5-656C-015173CFB67B}"/>
              </a:ext>
            </a:extLst>
          </p:cNvPr>
          <p:cNvSpPr>
            <a:spLocks noGrp="1"/>
          </p:cNvSpPr>
          <p:nvPr>
            <p:ph type="title"/>
          </p:nvPr>
        </p:nvSpPr>
        <p:spPr/>
        <p:txBody>
          <a:bodyPr/>
          <a:lstStyle/>
          <a:p>
            <a:r>
              <a:rPr lang="en-US" dirty="0">
                <a:latin typeface="+mj-lt"/>
              </a:rPr>
              <a:t>Employee Plan Details (Enrolled)</a:t>
            </a:r>
            <a:endParaRPr lang="en-US" dirty="0"/>
          </a:p>
        </p:txBody>
      </p:sp>
      <p:sp>
        <p:nvSpPr>
          <p:cNvPr id="4" name="Content Placeholder 3">
            <a:extLst>
              <a:ext uri="{FF2B5EF4-FFF2-40B4-BE49-F238E27FC236}">
                <a16:creationId xmlns:a16="http://schemas.microsoft.com/office/drawing/2014/main" id="{7C33F358-FDEA-A871-7D58-21C1C71EE1B4}"/>
              </a:ext>
            </a:extLst>
          </p:cNvPr>
          <p:cNvSpPr>
            <a:spLocks noGrp="1"/>
          </p:cNvSpPr>
          <p:nvPr>
            <p:ph sz="half" idx="2"/>
          </p:nvPr>
        </p:nvSpPr>
        <p:spPr>
          <a:xfrm>
            <a:off x="6172200" y="2048659"/>
            <a:ext cx="5181600" cy="4128303"/>
          </a:xfrm>
        </p:spPr>
        <p:txBody>
          <a:bodyPr>
            <a:normAutofit/>
          </a:bodyPr>
          <a:lstStyle/>
          <a:p>
            <a:r>
              <a:rPr lang="en-US" sz="2400" dirty="0">
                <a:latin typeface="+mn-lt"/>
              </a:rPr>
              <a:t>If employee enrolled, single click on “Enrollments” and enrollment box will populate</a:t>
            </a:r>
          </a:p>
        </p:txBody>
      </p:sp>
      <p:pic>
        <p:nvPicPr>
          <p:cNvPr id="5" name="Content Placeholder 5">
            <a:extLst>
              <a:ext uri="{FF2B5EF4-FFF2-40B4-BE49-F238E27FC236}">
                <a16:creationId xmlns:a16="http://schemas.microsoft.com/office/drawing/2014/main" id="{28C8C4E4-CDBA-A929-91A0-88840CF2382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048660"/>
            <a:ext cx="5181600" cy="39052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08248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CE5E-72E3-4A35-A85C-DE6AE2A017E1}"/>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B010376F-796C-4EC1-AA1F-419CEFAA761E}"/>
              </a:ext>
            </a:extLst>
          </p:cNvPr>
          <p:cNvSpPr>
            <a:spLocks noGrp="1"/>
          </p:cNvSpPr>
          <p:nvPr>
            <p:ph type="body" sz="quarter" idx="13"/>
          </p:nvPr>
        </p:nvSpPr>
        <p:spPr/>
        <p:txBody>
          <a:bodyPr>
            <a:normAutofit/>
          </a:bodyPr>
          <a:lstStyle/>
          <a:p>
            <a:pPr marL="0" indent="0">
              <a:lnSpc>
                <a:spcPct val="160000"/>
              </a:lnSpc>
              <a:buNone/>
            </a:pPr>
            <a:r>
              <a:rPr lang="en-US" sz="1600" dirty="0"/>
              <a:t>WE’RE GOING TO COVER… </a:t>
            </a:r>
          </a:p>
        </p:txBody>
      </p:sp>
      <p:sp>
        <p:nvSpPr>
          <p:cNvPr id="4" name="Oval 3">
            <a:extLst>
              <a:ext uri="{FF2B5EF4-FFF2-40B4-BE49-F238E27FC236}">
                <a16:creationId xmlns:a16="http://schemas.microsoft.com/office/drawing/2014/main" id="{6E8A074F-B181-4557-958E-24F0AC45A7D2}"/>
              </a:ext>
            </a:extLst>
          </p:cNvPr>
          <p:cNvSpPr/>
          <p:nvPr/>
        </p:nvSpPr>
        <p:spPr>
          <a:xfrm>
            <a:off x="838200" y="2766218"/>
            <a:ext cx="481816" cy="4818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unito Sans Black" panose="00000A00000000000000" pitchFamily="2" charset="0"/>
                <a:ea typeface="+mn-ea"/>
                <a:cs typeface="+mn-cs"/>
              </a:rPr>
              <a:t>1</a:t>
            </a:r>
          </a:p>
        </p:txBody>
      </p:sp>
      <p:sp>
        <p:nvSpPr>
          <p:cNvPr id="5" name="Oval 4">
            <a:extLst>
              <a:ext uri="{FF2B5EF4-FFF2-40B4-BE49-F238E27FC236}">
                <a16:creationId xmlns:a16="http://schemas.microsoft.com/office/drawing/2014/main" id="{D4700DAB-2F38-49BB-8E03-60786FB5ADE0}"/>
              </a:ext>
            </a:extLst>
          </p:cNvPr>
          <p:cNvSpPr/>
          <p:nvPr/>
        </p:nvSpPr>
        <p:spPr>
          <a:xfrm>
            <a:off x="838200" y="3609966"/>
            <a:ext cx="481816" cy="4818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unito Sans Black" panose="00000A00000000000000" pitchFamily="2" charset="0"/>
                <a:ea typeface="+mn-ea"/>
                <a:cs typeface="+mn-cs"/>
              </a:rPr>
              <a:t>2</a:t>
            </a:r>
          </a:p>
        </p:txBody>
      </p:sp>
      <p:sp>
        <p:nvSpPr>
          <p:cNvPr id="6" name="Oval 5">
            <a:extLst>
              <a:ext uri="{FF2B5EF4-FFF2-40B4-BE49-F238E27FC236}">
                <a16:creationId xmlns:a16="http://schemas.microsoft.com/office/drawing/2014/main" id="{04E6348D-5AA4-4D62-85E9-3038B42C0892}"/>
              </a:ext>
            </a:extLst>
          </p:cNvPr>
          <p:cNvSpPr/>
          <p:nvPr/>
        </p:nvSpPr>
        <p:spPr>
          <a:xfrm>
            <a:off x="4718429" y="2766218"/>
            <a:ext cx="481816" cy="4818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unito Sans Black" panose="00000A00000000000000" pitchFamily="2" charset="0"/>
                <a:ea typeface="+mn-ea"/>
                <a:cs typeface="+mn-cs"/>
              </a:rPr>
              <a:t>4</a:t>
            </a:r>
          </a:p>
        </p:txBody>
      </p:sp>
      <p:sp>
        <p:nvSpPr>
          <p:cNvPr id="7" name="Oval 6">
            <a:extLst>
              <a:ext uri="{FF2B5EF4-FFF2-40B4-BE49-F238E27FC236}">
                <a16:creationId xmlns:a16="http://schemas.microsoft.com/office/drawing/2014/main" id="{E080E562-D5FC-4FA4-9075-2C45091C1DD5}"/>
              </a:ext>
            </a:extLst>
          </p:cNvPr>
          <p:cNvSpPr/>
          <p:nvPr/>
        </p:nvSpPr>
        <p:spPr>
          <a:xfrm>
            <a:off x="4718429" y="3609966"/>
            <a:ext cx="481816" cy="4818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unito Sans Black" panose="00000A00000000000000" pitchFamily="2" charset="0"/>
                <a:ea typeface="+mn-ea"/>
                <a:cs typeface="+mn-cs"/>
              </a:rPr>
              <a:t>5</a:t>
            </a:r>
          </a:p>
        </p:txBody>
      </p:sp>
      <p:sp>
        <p:nvSpPr>
          <p:cNvPr id="8" name="Rectangle 7">
            <a:extLst>
              <a:ext uri="{FF2B5EF4-FFF2-40B4-BE49-F238E27FC236}">
                <a16:creationId xmlns:a16="http://schemas.microsoft.com/office/drawing/2014/main" id="{742ECC4A-0E99-4F7A-9318-7F9E943598BF}"/>
              </a:ext>
            </a:extLst>
          </p:cNvPr>
          <p:cNvSpPr/>
          <p:nvPr/>
        </p:nvSpPr>
        <p:spPr>
          <a:xfrm>
            <a:off x="1530408" y="2766218"/>
            <a:ext cx="2977626"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D67"/>
                </a:solidFill>
                <a:effectLst/>
                <a:uLnTx/>
                <a:uFillTx/>
                <a:latin typeface="Nunito Sans"/>
                <a:ea typeface="+mn-ea"/>
                <a:cs typeface="+mn-cs"/>
              </a:rPr>
              <a:t>ACA Companion setup</a:t>
            </a:r>
          </a:p>
        </p:txBody>
      </p:sp>
      <p:sp>
        <p:nvSpPr>
          <p:cNvPr id="9" name="Rectangle 8">
            <a:extLst>
              <a:ext uri="{FF2B5EF4-FFF2-40B4-BE49-F238E27FC236}">
                <a16:creationId xmlns:a16="http://schemas.microsoft.com/office/drawing/2014/main" id="{B36F2A92-CEF8-415F-8DA8-76046F09B3A2}"/>
              </a:ext>
            </a:extLst>
          </p:cNvPr>
          <p:cNvSpPr/>
          <p:nvPr/>
        </p:nvSpPr>
        <p:spPr>
          <a:xfrm>
            <a:off x="1530408" y="3609966"/>
            <a:ext cx="2977626"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D67"/>
                </a:solidFill>
                <a:effectLst/>
                <a:uLnTx/>
                <a:uFillTx/>
                <a:latin typeface="Nunito Sans"/>
                <a:ea typeface="+mn-ea"/>
                <a:cs typeface="+mn-cs"/>
              </a:rPr>
              <a:t>Core Application setup</a:t>
            </a:r>
          </a:p>
        </p:txBody>
      </p:sp>
      <p:sp>
        <p:nvSpPr>
          <p:cNvPr id="10" name="Rectangle 9">
            <a:extLst>
              <a:ext uri="{FF2B5EF4-FFF2-40B4-BE49-F238E27FC236}">
                <a16:creationId xmlns:a16="http://schemas.microsoft.com/office/drawing/2014/main" id="{A66D8C14-4F69-4F11-B8C7-100714B954F4}"/>
              </a:ext>
            </a:extLst>
          </p:cNvPr>
          <p:cNvSpPr/>
          <p:nvPr/>
        </p:nvSpPr>
        <p:spPr>
          <a:xfrm>
            <a:off x="5410640" y="2766218"/>
            <a:ext cx="2977626"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04D67"/>
                </a:solidFill>
                <a:latin typeface="Nunito Sans"/>
              </a:rPr>
              <a:t>Track eligible employees</a:t>
            </a:r>
            <a:endParaRPr kumimoji="0" lang="en-US"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11" name="Rectangle 10">
            <a:extLst>
              <a:ext uri="{FF2B5EF4-FFF2-40B4-BE49-F238E27FC236}">
                <a16:creationId xmlns:a16="http://schemas.microsoft.com/office/drawing/2014/main" id="{A69C6B49-C303-43E5-A87D-B721CD521C09}"/>
              </a:ext>
            </a:extLst>
          </p:cNvPr>
          <p:cNvSpPr/>
          <p:nvPr/>
        </p:nvSpPr>
        <p:spPr>
          <a:xfrm>
            <a:off x="5410640" y="3609966"/>
            <a:ext cx="2977626"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dirty="0">
                <a:solidFill>
                  <a:srgbClr val="404D67"/>
                </a:solidFill>
                <a:latin typeface="Nunito Sans"/>
              </a:rPr>
              <a:t>Additional Resources</a:t>
            </a:r>
            <a:endParaRPr kumimoji="0" lang="en-US"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13" name="Oval 12">
            <a:extLst>
              <a:ext uri="{FF2B5EF4-FFF2-40B4-BE49-F238E27FC236}">
                <a16:creationId xmlns:a16="http://schemas.microsoft.com/office/drawing/2014/main" id="{9A4D4692-7F9E-4CB2-98FE-6F42EBE9C2C4}"/>
              </a:ext>
            </a:extLst>
          </p:cNvPr>
          <p:cNvSpPr/>
          <p:nvPr/>
        </p:nvSpPr>
        <p:spPr>
          <a:xfrm>
            <a:off x="838200" y="4453714"/>
            <a:ext cx="481816" cy="4818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unito Sans Black" panose="00000A00000000000000" pitchFamily="2" charset="0"/>
                <a:ea typeface="+mn-ea"/>
                <a:cs typeface="+mn-cs"/>
              </a:rPr>
              <a:t>3</a:t>
            </a:r>
          </a:p>
        </p:txBody>
      </p:sp>
      <p:sp>
        <p:nvSpPr>
          <p:cNvPr id="14" name="Rectangle 13">
            <a:extLst>
              <a:ext uri="{FF2B5EF4-FFF2-40B4-BE49-F238E27FC236}">
                <a16:creationId xmlns:a16="http://schemas.microsoft.com/office/drawing/2014/main" id="{6EB70115-B989-4F05-901A-96134E4E00C9}"/>
              </a:ext>
            </a:extLst>
          </p:cNvPr>
          <p:cNvSpPr/>
          <p:nvPr/>
        </p:nvSpPr>
        <p:spPr>
          <a:xfrm>
            <a:off x="1530411" y="4453714"/>
            <a:ext cx="2977626"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04D67"/>
                </a:solidFill>
                <a:latin typeface="Nunito Sans"/>
              </a:rPr>
              <a:t>ACA tracking process</a:t>
            </a:r>
            <a:endParaRPr kumimoji="0" lang="en-US"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15" name="Oval 14">
            <a:extLst>
              <a:ext uri="{FF2B5EF4-FFF2-40B4-BE49-F238E27FC236}">
                <a16:creationId xmlns:a16="http://schemas.microsoft.com/office/drawing/2014/main" id="{AFF09F3B-8467-4119-B4A5-736523D396D6}"/>
              </a:ext>
            </a:extLst>
          </p:cNvPr>
          <p:cNvSpPr/>
          <p:nvPr/>
        </p:nvSpPr>
        <p:spPr>
          <a:xfrm>
            <a:off x="4718429" y="4453714"/>
            <a:ext cx="481816" cy="4818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Nunito Sans Black" panose="00000A00000000000000" pitchFamily="2" charset="0"/>
              </a:rPr>
              <a:t>6</a:t>
            </a:r>
            <a:endParaRPr kumimoji="0" lang="en-US" sz="1800" b="0" i="0" u="none" strike="noStrike" kern="1200" cap="none" spc="0" normalizeH="0" baseline="0" noProof="0" dirty="0">
              <a:ln>
                <a:noFill/>
              </a:ln>
              <a:solidFill>
                <a:prstClr val="white"/>
              </a:solidFill>
              <a:effectLst/>
              <a:uLnTx/>
              <a:uFillTx/>
              <a:latin typeface="Nunito Sans Black" panose="00000A00000000000000" pitchFamily="2" charset="0"/>
              <a:ea typeface="+mn-ea"/>
              <a:cs typeface="+mn-cs"/>
            </a:endParaRPr>
          </a:p>
        </p:txBody>
      </p:sp>
      <p:sp>
        <p:nvSpPr>
          <p:cNvPr id="16" name="Rectangle 15">
            <a:extLst>
              <a:ext uri="{FF2B5EF4-FFF2-40B4-BE49-F238E27FC236}">
                <a16:creationId xmlns:a16="http://schemas.microsoft.com/office/drawing/2014/main" id="{950C5477-EF93-4D1F-9457-7A5F062FE38A}"/>
              </a:ext>
            </a:extLst>
          </p:cNvPr>
          <p:cNvSpPr/>
          <p:nvPr/>
        </p:nvSpPr>
        <p:spPr>
          <a:xfrm>
            <a:off x="5410637" y="4453714"/>
            <a:ext cx="2977626"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D67"/>
                </a:solidFill>
                <a:effectLst/>
                <a:uLnTx/>
                <a:uFillTx/>
                <a:latin typeface="Nunito Sans"/>
                <a:ea typeface="+mn-ea"/>
                <a:cs typeface="+mn-cs"/>
              </a:rPr>
              <a:t>Q &amp; A</a:t>
            </a:r>
          </a:p>
        </p:txBody>
      </p:sp>
    </p:spTree>
    <p:extLst>
      <p:ext uri="{BB962C8B-B14F-4D97-AF65-F5344CB8AC3E}">
        <p14:creationId xmlns:p14="http://schemas.microsoft.com/office/powerpoint/2010/main" val="385006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3485-E85A-3563-B761-0CDE95FB191B}"/>
              </a:ext>
            </a:extLst>
          </p:cNvPr>
          <p:cNvSpPr>
            <a:spLocks noGrp="1"/>
          </p:cNvSpPr>
          <p:nvPr>
            <p:ph type="title"/>
          </p:nvPr>
        </p:nvSpPr>
        <p:spPr/>
        <p:txBody>
          <a:bodyPr/>
          <a:lstStyle/>
          <a:p>
            <a:r>
              <a:rPr lang="en-US" dirty="0"/>
              <a:t>Payroll Deductions &amp; Contributions</a:t>
            </a:r>
          </a:p>
        </p:txBody>
      </p:sp>
      <p:sp>
        <p:nvSpPr>
          <p:cNvPr id="3" name="Content Placeholder 2">
            <a:extLst>
              <a:ext uri="{FF2B5EF4-FFF2-40B4-BE49-F238E27FC236}">
                <a16:creationId xmlns:a16="http://schemas.microsoft.com/office/drawing/2014/main" id="{9D178414-EF8A-FA43-190E-BC5998E9F069}"/>
              </a:ext>
            </a:extLst>
          </p:cNvPr>
          <p:cNvSpPr>
            <a:spLocks noGrp="1"/>
          </p:cNvSpPr>
          <p:nvPr>
            <p:ph sz="half" idx="1"/>
          </p:nvPr>
        </p:nvSpPr>
        <p:spPr>
          <a:xfrm>
            <a:off x="838200" y="2632767"/>
            <a:ext cx="5181600" cy="3544196"/>
          </a:xfrm>
        </p:spPr>
        <p:txBody>
          <a:bodyPr/>
          <a:lstStyle/>
          <a:p>
            <a:r>
              <a:rPr lang="en-US" sz="2400" dirty="0">
                <a:latin typeface="+mn-lt"/>
              </a:rPr>
              <a:t>Add Deductions or Contributions in core application for payroll purposes if employee enrolls</a:t>
            </a:r>
          </a:p>
          <a:p>
            <a:pPr lvl="1"/>
            <a:r>
              <a:rPr lang="en-US" sz="2000" dirty="0"/>
              <a:t>Employee &gt; Payroll</a:t>
            </a:r>
          </a:p>
        </p:txBody>
      </p:sp>
      <p:pic>
        <p:nvPicPr>
          <p:cNvPr id="5" name="Content Placeholder 5">
            <a:extLst>
              <a:ext uri="{FF2B5EF4-FFF2-40B4-BE49-F238E27FC236}">
                <a16:creationId xmlns:a16="http://schemas.microsoft.com/office/drawing/2014/main" id="{7FBED6D1-5B9E-1775-11C0-320663E8BD47}"/>
              </a:ext>
            </a:extLst>
          </p:cNvPr>
          <p:cNvPicPr>
            <a:picLocks noGrp="1" noChangeAspect="1"/>
          </p:cNvPicPr>
          <p:nvPr>
            <p:ph sz="half" idx="2"/>
          </p:nvPr>
        </p:nvPicPr>
        <p:blipFill>
          <a:blip r:embed="rId3"/>
          <a:stretch>
            <a:fillRect/>
          </a:stretch>
        </p:blipFill>
        <p:spPr>
          <a:xfrm>
            <a:off x="6172200" y="2632767"/>
            <a:ext cx="5181600" cy="2737054"/>
          </a:xfrm>
          <a:prstGeom prst="rect">
            <a:avLst/>
          </a:prstGeom>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202821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EF86A-171B-6533-4C00-B3159D6BB8CF}"/>
              </a:ext>
            </a:extLst>
          </p:cNvPr>
          <p:cNvSpPr>
            <a:spLocks noGrp="1"/>
          </p:cNvSpPr>
          <p:nvPr>
            <p:ph type="title"/>
          </p:nvPr>
        </p:nvSpPr>
        <p:spPr/>
        <p:txBody>
          <a:bodyPr/>
          <a:lstStyle/>
          <a:p>
            <a:r>
              <a:rPr lang="en-US" dirty="0">
                <a:latin typeface="+mj-lt"/>
              </a:rPr>
              <a:t>Covered Individuals</a:t>
            </a:r>
            <a:endParaRPr lang="en-US" dirty="0"/>
          </a:p>
        </p:txBody>
      </p:sp>
      <p:sp>
        <p:nvSpPr>
          <p:cNvPr id="4" name="Content Placeholder 3">
            <a:extLst>
              <a:ext uri="{FF2B5EF4-FFF2-40B4-BE49-F238E27FC236}">
                <a16:creationId xmlns:a16="http://schemas.microsoft.com/office/drawing/2014/main" id="{31A160DB-BBC0-46BA-08A6-3033FA2B743F}"/>
              </a:ext>
            </a:extLst>
          </p:cNvPr>
          <p:cNvSpPr>
            <a:spLocks noGrp="1"/>
          </p:cNvSpPr>
          <p:nvPr>
            <p:ph sz="half" idx="2"/>
          </p:nvPr>
        </p:nvSpPr>
        <p:spPr>
          <a:xfrm>
            <a:off x="6172200" y="2064531"/>
            <a:ext cx="5181600" cy="4112431"/>
          </a:xfrm>
        </p:spPr>
        <p:txBody>
          <a:bodyPr>
            <a:normAutofit/>
          </a:bodyPr>
          <a:lstStyle/>
          <a:p>
            <a:r>
              <a:rPr lang="en-US" sz="2400" b="1" dirty="0">
                <a:latin typeface="+mn-lt"/>
              </a:rPr>
              <a:t>Need to track if self-insured!</a:t>
            </a:r>
          </a:p>
          <a:p>
            <a:r>
              <a:rPr lang="en-US" sz="2400" dirty="0">
                <a:latin typeface="+mn-lt"/>
              </a:rPr>
              <a:t>Spouses &amp; Dependents</a:t>
            </a:r>
          </a:p>
          <a:p>
            <a:r>
              <a:rPr lang="en-US" sz="2400" dirty="0">
                <a:latin typeface="+mn-lt"/>
              </a:rPr>
              <a:t>Need SSN and/or DOB</a:t>
            </a:r>
          </a:p>
          <a:p>
            <a:r>
              <a:rPr lang="en-US" sz="2400" dirty="0">
                <a:latin typeface="+mn-lt"/>
              </a:rPr>
              <a:t>Enter Date Enrolled</a:t>
            </a:r>
          </a:p>
          <a:p>
            <a:r>
              <a:rPr lang="en-US" sz="2400" dirty="0">
                <a:latin typeface="+mn-lt"/>
              </a:rPr>
              <a:t>Enter Dates of Coverage (can differ from Employee’s)</a:t>
            </a:r>
          </a:p>
        </p:txBody>
      </p:sp>
      <p:pic>
        <p:nvPicPr>
          <p:cNvPr id="5" name="Content Placeholder 2">
            <a:extLst>
              <a:ext uri="{FF2B5EF4-FFF2-40B4-BE49-F238E27FC236}">
                <a16:creationId xmlns:a16="http://schemas.microsoft.com/office/drawing/2014/main" id="{0A520915-8554-8CA5-19B3-62A8FCD8F886}"/>
              </a:ext>
            </a:extLst>
          </p:cNvPr>
          <p:cNvPicPr>
            <a:picLocks noGrp="1" noChangeAspect="1"/>
          </p:cNvPicPr>
          <p:nvPr>
            <p:ph sz="half" idx="1"/>
          </p:nvPr>
        </p:nvPicPr>
        <p:blipFill>
          <a:blip r:embed="rId3"/>
          <a:stretch>
            <a:fillRect/>
          </a:stretch>
        </p:blipFill>
        <p:spPr>
          <a:xfrm>
            <a:off x="838200" y="2064532"/>
            <a:ext cx="5181600" cy="3873524"/>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226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5F6DE-B79A-A495-0979-68062E308E2E}"/>
              </a:ext>
            </a:extLst>
          </p:cNvPr>
          <p:cNvSpPr>
            <a:spLocks noGrp="1"/>
          </p:cNvSpPr>
          <p:nvPr>
            <p:ph type="title"/>
          </p:nvPr>
        </p:nvSpPr>
        <p:spPr/>
        <p:txBody>
          <a:bodyPr/>
          <a:lstStyle/>
          <a:p>
            <a:r>
              <a:rPr lang="en-US" dirty="0">
                <a:latin typeface="+mj-lt"/>
              </a:rPr>
              <a:t>Employee Plan Details (Declined)</a:t>
            </a:r>
            <a:endParaRPr lang="en-US" dirty="0"/>
          </a:p>
        </p:txBody>
      </p:sp>
      <p:sp>
        <p:nvSpPr>
          <p:cNvPr id="3" name="Content Placeholder 2">
            <a:extLst>
              <a:ext uri="{FF2B5EF4-FFF2-40B4-BE49-F238E27FC236}">
                <a16:creationId xmlns:a16="http://schemas.microsoft.com/office/drawing/2014/main" id="{0B03AB98-07F0-A89C-9750-8914225A255D}"/>
              </a:ext>
            </a:extLst>
          </p:cNvPr>
          <p:cNvSpPr>
            <a:spLocks noGrp="1"/>
          </p:cNvSpPr>
          <p:nvPr>
            <p:ph sz="half" idx="1"/>
          </p:nvPr>
        </p:nvSpPr>
        <p:spPr>
          <a:xfrm>
            <a:off x="838200" y="2072301"/>
            <a:ext cx="5181600" cy="4104661"/>
          </a:xfrm>
        </p:spPr>
        <p:txBody>
          <a:bodyPr>
            <a:normAutofit/>
          </a:bodyPr>
          <a:lstStyle/>
          <a:p>
            <a:r>
              <a:rPr lang="en-US" sz="2400" dirty="0">
                <a:latin typeface="+mn-lt"/>
              </a:rPr>
              <a:t>If employee Declines, single click on “Declinations” and declination box will populate</a:t>
            </a:r>
          </a:p>
        </p:txBody>
      </p:sp>
      <p:pic>
        <p:nvPicPr>
          <p:cNvPr id="5" name="Content Placeholder 5">
            <a:extLst>
              <a:ext uri="{FF2B5EF4-FFF2-40B4-BE49-F238E27FC236}">
                <a16:creationId xmlns:a16="http://schemas.microsoft.com/office/drawing/2014/main" id="{B8C3F352-41A3-9599-22DD-275C946A7C3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72302"/>
            <a:ext cx="5181600" cy="385798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870103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6C1FE-54C6-21C6-46CD-CBDA1F5FD3B6}"/>
              </a:ext>
            </a:extLst>
          </p:cNvPr>
          <p:cNvSpPr>
            <a:spLocks noGrp="1"/>
          </p:cNvSpPr>
          <p:nvPr>
            <p:ph type="title"/>
          </p:nvPr>
        </p:nvSpPr>
        <p:spPr/>
        <p:txBody>
          <a:bodyPr/>
          <a:lstStyle/>
          <a:p>
            <a:r>
              <a:rPr lang="en-US" dirty="0"/>
              <a:t>Date Tracking Explained!</a:t>
            </a:r>
          </a:p>
        </p:txBody>
      </p:sp>
      <p:graphicFrame>
        <p:nvGraphicFramePr>
          <p:cNvPr id="4" name="Content Placeholder 5">
            <a:extLst>
              <a:ext uri="{FF2B5EF4-FFF2-40B4-BE49-F238E27FC236}">
                <a16:creationId xmlns:a16="http://schemas.microsoft.com/office/drawing/2014/main" id="{3FFF4BC8-1912-3553-8B29-354690582333}"/>
              </a:ext>
            </a:extLst>
          </p:cNvPr>
          <p:cNvGraphicFramePr>
            <a:graphicFrameLocks noGrp="1"/>
          </p:cNvGraphicFramePr>
          <p:nvPr>
            <p:ph idx="1"/>
            <p:extLst>
              <p:ext uri="{D42A27DB-BD31-4B8C-83A1-F6EECF244321}">
                <p14:modId xmlns:p14="http://schemas.microsoft.com/office/powerpoint/2010/main" val="4263639457"/>
              </p:ext>
            </p:extLst>
          </p:nvPr>
        </p:nvGraphicFramePr>
        <p:xfrm>
          <a:off x="838200" y="1825625"/>
          <a:ext cx="10515722" cy="2540000"/>
        </p:xfrm>
        <a:graphic>
          <a:graphicData uri="http://schemas.openxmlformats.org/drawingml/2006/table">
            <a:tbl>
              <a:tblPr firstRow="1" bandRow="1">
                <a:tableStyleId>{72833802-FEF1-4C79-8D5D-14CF1EAF98D9}</a:tableStyleId>
              </a:tblPr>
              <a:tblGrid>
                <a:gridCol w="4271131">
                  <a:extLst>
                    <a:ext uri="{9D8B030D-6E8A-4147-A177-3AD203B41FA5}">
                      <a16:colId xmlns:a16="http://schemas.microsoft.com/office/drawing/2014/main" val="4227208231"/>
                    </a:ext>
                  </a:extLst>
                </a:gridCol>
                <a:gridCol w="6244591">
                  <a:extLst>
                    <a:ext uri="{9D8B030D-6E8A-4147-A177-3AD203B41FA5}">
                      <a16:colId xmlns:a16="http://schemas.microsoft.com/office/drawing/2014/main" val="3864279580"/>
                    </a:ext>
                  </a:extLst>
                </a:gridCol>
              </a:tblGrid>
              <a:tr h="370840">
                <a:tc>
                  <a:txBody>
                    <a:bodyPr/>
                    <a:lstStyle/>
                    <a:p>
                      <a:r>
                        <a:rPr lang="en-US" sz="2000" dirty="0"/>
                        <a:t>Date Field</a:t>
                      </a:r>
                      <a:endParaRPr lang="en-US" sz="2000" dirty="0">
                        <a:latin typeface="Calibri" panose="020F0502020204030204" pitchFamily="34" charset="0"/>
                      </a:endParaRPr>
                    </a:p>
                  </a:txBody>
                  <a:tcPr marL="116998" marR="116998"/>
                </a:tc>
                <a:tc>
                  <a:txBody>
                    <a:bodyPr/>
                    <a:lstStyle/>
                    <a:p>
                      <a:r>
                        <a:rPr lang="en-US" sz="2000" dirty="0"/>
                        <a:t>Use/Purpose</a:t>
                      </a:r>
                      <a:endParaRPr lang="en-US" sz="2000" dirty="0">
                        <a:latin typeface="Calibri" panose="020F0502020204030204" pitchFamily="34" charset="0"/>
                      </a:endParaRPr>
                    </a:p>
                  </a:txBody>
                  <a:tcPr marL="116998" marR="116998"/>
                </a:tc>
                <a:extLst>
                  <a:ext uri="{0D108BD9-81ED-4DB2-BD59-A6C34878D82A}">
                    <a16:rowId xmlns:a16="http://schemas.microsoft.com/office/drawing/2014/main" val="234815129"/>
                  </a:ext>
                </a:extLst>
              </a:tr>
              <a:tr h="370840">
                <a:tc>
                  <a:txBody>
                    <a:bodyPr/>
                    <a:lstStyle/>
                    <a:p>
                      <a:r>
                        <a:rPr lang="en-US" sz="1600" b="1" dirty="0"/>
                        <a:t>Benefit Offer Date</a:t>
                      </a:r>
                      <a:endParaRPr lang="en-US" sz="1600" b="1" dirty="0">
                        <a:latin typeface="Calibri" panose="020F0502020204030204" pitchFamily="34" charset="0"/>
                      </a:endParaRPr>
                    </a:p>
                  </a:txBody>
                  <a:tcPr marL="116998" marR="116998"/>
                </a:tc>
                <a:tc>
                  <a:txBody>
                    <a:bodyPr/>
                    <a:lstStyle/>
                    <a:p>
                      <a:r>
                        <a:rPr lang="en-US" sz="1600" dirty="0"/>
                        <a:t>Date Employer sends</a:t>
                      </a:r>
                      <a:r>
                        <a:rPr lang="en-US" sz="1600" baseline="0" dirty="0"/>
                        <a:t> offer to the Employee</a:t>
                      </a:r>
                      <a:endParaRPr lang="en-US" sz="1600" dirty="0">
                        <a:latin typeface="Calibri" panose="020F0502020204030204" pitchFamily="34" charset="0"/>
                      </a:endParaRPr>
                    </a:p>
                  </a:txBody>
                  <a:tcPr marL="116998" marR="116998"/>
                </a:tc>
                <a:extLst>
                  <a:ext uri="{0D108BD9-81ED-4DB2-BD59-A6C34878D82A}">
                    <a16:rowId xmlns:a16="http://schemas.microsoft.com/office/drawing/2014/main" val="4004361442"/>
                  </a:ext>
                </a:extLst>
              </a:tr>
              <a:tr h="370840">
                <a:tc>
                  <a:txBody>
                    <a:bodyPr/>
                    <a:lstStyle/>
                    <a:p>
                      <a:r>
                        <a:rPr lang="en-US" sz="1600" b="1" dirty="0"/>
                        <a:t>Date Enrolled/Declined</a:t>
                      </a:r>
                      <a:endParaRPr lang="en-US" sz="1600" b="1" dirty="0">
                        <a:latin typeface="Calibri" panose="020F0502020204030204" pitchFamily="34" charset="0"/>
                      </a:endParaRPr>
                    </a:p>
                  </a:txBody>
                  <a:tcPr marL="116998" marR="116998"/>
                </a:tc>
                <a:tc>
                  <a:txBody>
                    <a:bodyPr/>
                    <a:lstStyle/>
                    <a:p>
                      <a:r>
                        <a:rPr lang="en-US" sz="1600" dirty="0"/>
                        <a:t>Date Employee</a:t>
                      </a:r>
                      <a:r>
                        <a:rPr lang="en-US" sz="1600" baseline="0" dirty="0"/>
                        <a:t> responds to offer of coverage</a:t>
                      </a:r>
                      <a:endParaRPr lang="en-US" sz="1600" dirty="0">
                        <a:latin typeface="Calibri" panose="020F0502020204030204" pitchFamily="34" charset="0"/>
                      </a:endParaRPr>
                    </a:p>
                  </a:txBody>
                  <a:tcPr marL="116998" marR="116998"/>
                </a:tc>
                <a:extLst>
                  <a:ext uri="{0D108BD9-81ED-4DB2-BD59-A6C34878D82A}">
                    <a16:rowId xmlns:a16="http://schemas.microsoft.com/office/drawing/2014/main" val="2110466094"/>
                  </a:ext>
                </a:extLst>
              </a:tr>
              <a:tr h="370840">
                <a:tc>
                  <a:txBody>
                    <a:bodyPr/>
                    <a:lstStyle/>
                    <a:p>
                      <a:r>
                        <a:rPr lang="en-US" sz="1600" b="1" dirty="0"/>
                        <a:t>Coverage</a:t>
                      </a:r>
                      <a:r>
                        <a:rPr lang="en-US" sz="1600" b="1" baseline="0" dirty="0"/>
                        <a:t> Dates</a:t>
                      </a:r>
                      <a:endParaRPr lang="en-US" sz="1600" b="1" baseline="0" dirty="0">
                        <a:latin typeface="Calibri" panose="020F0502020204030204" pitchFamily="34" charset="0"/>
                      </a:endParaRPr>
                    </a:p>
                  </a:txBody>
                  <a:tcPr marL="116998" marR="116998"/>
                </a:tc>
                <a:tc>
                  <a:txBody>
                    <a:bodyPr/>
                    <a:lstStyle/>
                    <a:p>
                      <a:r>
                        <a:rPr lang="en-US" sz="1600" dirty="0"/>
                        <a:t>*Controls</a:t>
                      </a:r>
                      <a:r>
                        <a:rPr lang="en-US" sz="1600" baseline="0" dirty="0"/>
                        <a:t> date range that offer and enrollment is shown on the 1095-C*</a:t>
                      </a:r>
                      <a:endParaRPr lang="en-US" sz="1600" dirty="0">
                        <a:latin typeface="Calibri" panose="020F0502020204030204" pitchFamily="34" charset="0"/>
                      </a:endParaRPr>
                    </a:p>
                  </a:txBody>
                  <a:tcPr marL="116998" marR="116998"/>
                </a:tc>
                <a:extLst>
                  <a:ext uri="{0D108BD9-81ED-4DB2-BD59-A6C34878D82A}">
                    <a16:rowId xmlns:a16="http://schemas.microsoft.com/office/drawing/2014/main" val="3360305433"/>
                  </a:ext>
                </a:extLst>
              </a:tr>
              <a:tr h="370840">
                <a:tc>
                  <a:txBody>
                    <a:bodyPr/>
                    <a:lstStyle/>
                    <a:p>
                      <a:r>
                        <a:rPr lang="en-US" sz="1600" b="1" baseline="0" dirty="0"/>
                        <a:t>Deduction/Contribution Dates (Core application)</a:t>
                      </a:r>
                      <a:endParaRPr lang="en-US" sz="1600" b="1" baseline="0" dirty="0">
                        <a:latin typeface="Calibri" panose="020F0502020204030204" pitchFamily="34" charset="0"/>
                      </a:endParaRPr>
                    </a:p>
                  </a:txBody>
                  <a:tcPr marL="116998" marR="116998"/>
                </a:tc>
                <a:tc>
                  <a:txBody>
                    <a:bodyPr/>
                    <a:lstStyle/>
                    <a:p>
                      <a:r>
                        <a:rPr lang="en-US" sz="1600" dirty="0"/>
                        <a:t>Controls when the deduction or contribution is affecting</a:t>
                      </a:r>
                      <a:r>
                        <a:rPr lang="en-US" sz="1600" baseline="0" dirty="0"/>
                        <a:t> the paycheck. The start date needs to be within the Week Worked to pull onto the paycheck.</a:t>
                      </a:r>
                      <a:endParaRPr lang="en-US" sz="1600" dirty="0">
                        <a:latin typeface="Calibri" panose="020F0502020204030204" pitchFamily="34" charset="0"/>
                      </a:endParaRPr>
                    </a:p>
                  </a:txBody>
                  <a:tcPr marL="116998" marR="116998"/>
                </a:tc>
                <a:extLst>
                  <a:ext uri="{0D108BD9-81ED-4DB2-BD59-A6C34878D82A}">
                    <a16:rowId xmlns:a16="http://schemas.microsoft.com/office/drawing/2014/main" val="3423221662"/>
                  </a:ext>
                </a:extLst>
              </a:tr>
            </a:tbl>
          </a:graphicData>
        </a:graphic>
      </p:graphicFrame>
    </p:spTree>
    <p:extLst>
      <p:ext uri="{BB962C8B-B14F-4D97-AF65-F5344CB8AC3E}">
        <p14:creationId xmlns:p14="http://schemas.microsoft.com/office/powerpoint/2010/main" val="3774514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B51A-72B6-4784-162E-37A1711DED67}"/>
              </a:ext>
            </a:extLst>
          </p:cNvPr>
          <p:cNvSpPr>
            <a:spLocks noGrp="1"/>
          </p:cNvSpPr>
          <p:nvPr>
            <p:ph type="title"/>
          </p:nvPr>
        </p:nvSpPr>
        <p:spPr/>
        <p:txBody>
          <a:bodyPr/>
          <a:lstStyle/>
          <a:p>
            <a:r>
              <a:rPr lang="en-US" dirty="0"/>
              <a:t>ACA Import</a:t>
            </a:r>
          </a:p>
        </p:txBody>
      </p:sp>
      <p:sp>
        <p:nvSpPr>
          <p:cNvPr id="3" name="Content Placeholder 2">
            <a:extLst>
              <a:ext uri="{FF2B5EF4-FFF2-40B4-BE49-F238E27FC236}">
                <a16:creationId xmlns:a16="http://schemas.microsoft.com/office/drawing/2014/main" id="{7493562A-505A-4844-D400-078703DF8566}"/>
              </a:ext>
            </a:extLst>
          </p:cNvPr>
          <p:cNvSpPr>
            <a:spLocks noGrp="1"/>
          </p:cNvSpPr>
          <p:nvPr>
            <p:ph idx="1"/>
          </p:nvPr>
        </p:nvSpPr>
        <p:spPr/>
        <p:txBody>
          <a:bodyPr/>
          <a:lstStyle/>
          <a:p>
            <a:pPr marL="0" indent="0">
              <a:buNone/>
            </a:pPr>
            <a:r>
              <a:rPr lang="en-US" dirty="0">
                <a:latin typeface="+mn-lt"/>
              </a:rPr>
              <a:t>The ACA Import is designed to insert mass enrollments into your ACA Companion Application rather than manually inserting these items</a:t>
            </a:r>
          </a:p>
          <a:p>
            <a:pPr marL="0" indent="0" algn="ctr">
              <a:buNone/>
            </a:pPr>
            <a:endParaRPr lang="en-US" sz="1600" dirty="0">
              <a:latin typeface="+mn-lt"/>
            </a:endParaRPr>
          </a:p>
          <a:p>
            <a:pPr marL="0" indent="0">
              <a:buNone/>
            </a:pPr>
            <a:r>
              <a:rPr lang="en-US" sz="1600" dirty="0">
                <a:latin typeface="+mn-lt"/>
              </a:rPr>
              <a:t>Article: </a:t>
            </a:r>
            <a:r>
              <a:rPr lang="en-US" sz="1600" dirty="0">
                <a:latin typeface="+mn-lt"/>
                <a:hlinkClick r:id="rId3"/>
              </a:rPr>
              <a:t>https://support.avionte.com/hc/en-us/articles/235826327-Core-Application-ACA-Import-and-Export</a:t>
            </a:r>
            <a:r>
              <a:rPr lang="en-US" sz="1600" dirty="0">
                <a:latin typeface="+mn-lt"/>
              </a:rPr>
              <a:t> </a:t>
            </a:r>
          </a:p>
        </p:txBody>
      </p:sp>
      <p:pic>
        <p:nvPicPr>
          <p:cNvPr id="4" name="Picture 3">
            <a:extLst>
              <a:ext uri="{FF2B5EF4-FFF2-40B4-BE49-F238E27FC236}">
                <a16:creationId xmlns:a16="http://schemas.microsoft.com/office/drawing/2014/main" id="{B553F1CF-9B9A-9A55-A88C-E0362B63D0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315253"/>
            <a:ext cx="10515600" cy="1288077"/>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88225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390D-7DC2-837C-8BFD-F95F85195A72}"/>
              </a:ext>
            </a:extLst>
          </p:cNvPr>
          <p:cNvSpPr>
            <a:spLocks noGrp="1"/>
          </p:cNvSpPr>
          <p:nvPr>
            <p:ph type="title"/>
          </p:nvPr>
        </p:nvSpPr>
        <p:spPr/>
        <p:txBody>
          <a:bodyPr/>
          <a:lstStyle/>
          <a:p>
            <a:r>
              <a:rPr lang="en-US" dirty="0"/>
              <a:t>Declination Export</a:t>
            </a:r>
          </a:p>
        </p:txBody>
      </p:sp>
      <p:sp>
        <p:nvSpPr>
          <p:cNvPr id="3" name="Content Placeholder 2">
            <a:extLst>
              <a:ext uri="{FF2B5EF4-FFF2-40B4-BE49-F238E27FC236}">
                <a16:creationId xmlns:a16="http://schemas.microsoft.com/office/drawing/2014/main" id="{569A0071-C287-DCA5-BBB4-9B83C2BB6642}"/>
              </a:ext>
            </a:extLst>
          </p:cNvPr>
          <p:cNvSpPr>
            <a:spLocks noGrp="1"/>
          </p:cNvSpPr>
          <p:nvPr>
            <p:ph type="body" sz="quarter" idx="13"/>
          </p:nvPr>
        </p:nvSpPr>
        <p:spPr/>
        <p:txBody>
          <a:bodyPr>
            <a:normAutofit fontScale="70000" lnSpcReduction="20000"/>
          </a:bodyPr>
          <a:lstStyle/>
          <a:p>
            <a:r>
              <a:rPr lang="en-US" dirty="0">
                <a:latin typeface="+mn-lt"/>
              </a:rPr>
              <a:t>You can do your own mass declination inserts into the ACA Companion</a:t>
            </a:r>
          </a:p>
          <a:p>
            <a:r>
              <a:rPr lang="en-US" dirty="0">
                <a:latin typeface="+mn-lt"/>
              </a:rPr>
              <a:t>Name: ACA Companion Declination Export</a:t>
            </a:r>
          </a:p>
          <a:p>
            <a:pPr lvl="1"/>
            <a:r>
              <a:rPr lang="en-US" dirty="0"/>
              <a:t>This is an AQ that can be found under “Reports”</a:t>
            </a:r>
          </a:p>
          <a:p>
            <a:r>
              <a:rPr lang="en-US" dirty="0">
                <a:latin typeface="+mn-lt"/>
              </a:rPr>
              <a:t>This should be done at the end of the year</a:t>
            </a:r>
          </a:p>
          <a:p>
            <a:pPr lvl="1"/>
            <a:r>
              <a:rPr lang="en-US" dirty="0"/>
              <a:t>All enrollments will need to be entered into the ACA Companion prior </a:t>
            </a:r>
          </a:p>
          <a:p>
            <a:pPr lvl="1"/>
            <a:r>
              <a:rPr lang="en-US" dirty="0"/>
              <a:t>Employees will pull once you “Generate Data” for that year and they have a 1H on line 14 of the 1095-C, with any line 16 code that wasn't 2A, 2B, or 2D </a:t>
            </a:r>
          </a:p>
          <a:p>
            <a:pPr lvl="1"/>
            <a:r>
              <a:rPr lang="en-US" dirty="0"/>
              <a:t>Will be using the “ACA Import” to import the declinations into the ACA Companion</a:t>
            </a:r>
          </a:p>
          <a:p>
            <a:r>
              <a:rPr lang="en-US" dirty="0">
                <a:latin typeface="+mn-lt"/>
              </a:rPr>
              <a:t>Video: </a:t>
            </a:r>
            <a:r>
              <a:rPr lang="en-US" sz="2300" dirty="0">
                <a:latin typeface="+mn-lt"/>
                <a:hlinkClick r:id="rId2"/>
              </a:rPr>
              <a:t>https://ilos.video/MrZLHV</a:t>
            </a:r>
            <a:r>
              <a:rPr lang="en-US" sz="2300" dirty="0">
                <a:latin typeface="+mn-lt"/>
              </a:rPr>
              <a:t> </a:t>
            </a:r>
          </a:p>
          <a:p>
            <a:r>
              <a:rPr lang="en-US" dirty="0">
                <a:latin typeface="+mn-lt"/>
              </a:rPr>
              <a:t>Knowledge Base Article: </a:t>
            </a:r>
            <a:r>
              <a:rPr lang="en-US" sz="2300" dirty="0">
                <a:latin typeface="+mn-lt"/>
                <a:hlinkClick r:id="rId3"/>
              </a:rPr>
              <a:t>https://support.avionte.com/hc/en-us/articles/360001609608-ACA-Companion-Declination-Export-AQ</a:t>
            </a:r>
            <a:r>
              <a:rPr lang="en-US" sz="2300" dirty="0">
                <a:latin typeface="+mn-lt"/>
              </a:rPr>
              <a:t> </a:t>
            </a:r>
          </a:p>
          <a:p>
            <a:endParaRPr lang="en-US" dirty="0"/>
          </a:p>
          <a:p>
            <a:endParaRPr lang="en-US" dirty="0"/>
          </a:p>
        </p:txBody>
      </p:sp>
    </p:spTree>
    <p:extLst>
      <p:ext uri="{BB962C8B-B14F-4D97-AF65-F5344CB8AC3E}">
        <p14:creationId xmlns:p14="http://schemas.microsoft.com/office/powerpoint/2010/main" val="3373451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8440BC1-B922-35E2-3594-6A4FFB9D8B31}"/>
              </a:ext>
            </a:extLst>
          </p:cNvPr>
          <p:cNvGraphicFramePr/>
          <p:nvPr>
            <p:extLst>
              <p:ext uri="{D42A27DB-BD31-4B8C-83A1-F6EECF244321}">
                <p14:modId xmlns:p14="http://schemas.microsoft.com/office/powerpoint/2010/main" val="3073250850"/>
              </p:ext>
            </p:extLst>
          </p:nvPr>
        </p:nvGraphicFramePr>
        <p:xfrm>
          <a:off x="298704" y="1007918"/>
          <a:ext cx="11594592" cy="5465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2830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DB5E-3326-5FCA-95A6-3CCFFB67995C}"/>
              </a:ext>
            </a:extLst>
          </p:cNvPr>
          <p:cNvSpPr>
            <a:spLocks noGrp="1"/>
          </p:cNvSpPr>
          <p:nvPr>
            <p:ph type="title"/>
          </p:nvPr>
        </p:nvSpPr>
        <p:spPr/>
        <p:txBody>
          <a:bodyPr/>
          <a:lstStyle/>
          <a:p>
            <a:r>
              <a:rPr lang="en-US" dirty="0"/>
              <a:t>ACA Companion related AQs</a:t>
            </a:r>
          </a:p>
        </p:txBody>
      </p:sp>
      <p:graphicFrame>
        <p:nvGraphicFramePr>
          <p:cNvPr id="4" name="Content Placeholder 1">
            <a:extLst>
              <a:ext uri="{FF2B5EF4-FFF2-40B4-BE49-F238E27FC236}">
                <a16:creationId xmlns:a16="http://schemas.microsoft.com/office/drawing/2014/main" id="{95DC57EE-1602-E82F-38E2-DE81447E194D}"/>
              </a:ext>
            </a:extLst>
          </p:cNvPr>
          <p:cNvGraphicFramePr>
            <a:graphicFrameLocks noGrp="1"/>
          </p:cNvGraphicFramePr>
          <p:nvPr>
            <p:ph idx="1"/>
            <p:extLst>
              <p:ext uri="{D42A27DB-BD31-4B8C-83A1-F6EECF244321}">
                <p14:modId xmlns:p14="http://schemas.microsoft.com/office/powerpoint/2010/main" val="3765556172"/>
              </p:ext>
            </p:extLst>
          </p:nvPr>
        </p:nvGraphicFramePr>
        <p:xfrm>
          <a:off x="838200" y="1997903"/>
          <a:ext cx="10515600" cy="3515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5730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FFA11-368D-AA5A-5C30-7F0DA034F74D}"/>
              </a:ext>
            </a:extLst>
          </p:cNvPr>
          <p:cNvSpPr>
            <a:spLocks noGrp="1"/>
          </p:cNvSpPr>
          <p:nvPr>
            <p:ph type="title"/>
          </p:nvPr>
        </p:nvSpPr>
        <p:spPr/>
        <p:txBody>
          <a:bodyPr/>
          <a:lstStyle/>
          <a:p>
            <a:r>
              <a:rPr lang="en-US" dirty="0">
                <a:latin typeface="+mj-lt"/>
              </a:rPr>
              <a:t>Sync Error AQs</a:t>
            </a:r>
            <a:endParaRPr lang="en-US" dirty="0"/>
          </a:p>
        </p:txBody>
      </p:sp>
      <p:graphicFrame>
        <p:nvGraphicFramePr>
          <p:cNvPr id="5" name="Content Placeholder 1">
            <a:extLst>
              <a:ext uri="{FF2B5EF4-FFF2-40B4-BE49-F238E27FC236}">
                <a16:creationId xmlns:a16="http://schemas.microsoft.com/office/drawing/2014/main" id="{1ECD2087-F0B2-7ACE-9370-16C887C801D6}"/>
              </a:ext>
            </a:extLst>
          </p:cNvPr>
          <p:cNvGraphicFramePr>
            <a:graphicFrameLocks noGrp="1"/>
          </p:cNvGraphicFramePr>
          <p:nvPr>
            <p:ph idx="1"/>
            <p:extLst>
              <p:ext uri="{D42A27DB-BD31-4B8C-83A1-F6EECF244321}">
                <p14:modId xmlns:p14="http://schemas.microsoft.com/office/powerpoint/2010/main" val="5356820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624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60F1-10E4-DC43-A1F8-CA894066B5E6}"/>
              </a:ext>
            </a:extLst>
          </p:cNvPr>
          <p:cNvSpPr>
            <a:spLocks noGrp="1"/>
          </p:cNvSpPr>
          <p:nvPr>
            <p:ph type="title"/>
          </p:nvPr>
        </p:nvSpPr>
        <p:spPr/>
        <p:txBody>
          <a:bodyPr>
            <a:normAutofit/>
          </a:bodyPr>
          <a:lstStyle/>
          <a:p>
            <a:r>
              <a:rPr lang="en-US" sz="4000" dirty="0"/>
              <a:t>Coverage Date Management</a:t>
            </a:r>
          </a:p>
        </p:txBody>
      </p:sp>
      <p:sp>
        <p:nvSpPr>
          <p:cNvPr id="3" name="Content Placeholder 2">
            <a:extLst>
              <a:ext uri="{FF2B5EF4-FFF2-40B4-BE49-F238E27FC236}">
                <a16:creationId xmlns:a16="http://schemas.microsoft.com/office/drawing/2014/main" id="{C2F68A21-25A2-4838-1F9C-D2CFB95A0229}"/>
              </a:ext>
            </a:extLst>
          </p:cNvPr>
          <p:cNvSpPr>
            <a:spLocks noGrp="1"/>
          </p:cNvSpPr>
          <p:nvPr>
            <p:ph type="body" sz="quarter" idx="13"/>
          </p:nvPr>
        </p:nvSpPr>
        <p:spPr/>
        <p:txBody>
          <a:bodyPr>
            <a:normAutofit/>
          </a:bodyPr>
          <a:lstStyle/>
          <a:p>
            <a:r>
              <a:rPr lang="en-US" sz="2200" dirty="0">
                <a:latin typeface="+mn-lt"/>
              </a:rPr>
              <a:t>Terminated employees should have their coverage end date updated in the ACA Companion!</a:t>
            </a:r>
          </a:p>
          <a:p>
            <a:r>
              <a:rPr lang="en-US" sz="2200" dirty="0">
                <a:latin typeface="+mn-lt"/>
              </a:rPr>
              <a:t>Audit via the ACA Companion Census AQ</a:t>
            </a:r>
          </a:p>
          <a:p>
            <a:pPr lvl="1"/>
            <a:r>
              <a:rPr lang="en-US" sz="1800" dirty="0"/>
              <a:t>Recent Check Date</a:t>
            </a:r>
          </a:p>
          <a:p>
            <a:pPr lvl="1"/>
            <a:r>
              <a:rPr lang="en-US" sz="1800" dirty="0"/>
              <a:t>Assignment End Date</a:t>
            </a:r>
          </a:p>
          <a:p>
            <a:pPr lvl="1"/>
            <a:r>
              <a:rPr lang="en-US" sz="1800" dirty="0"/>
              <a:t>Can compare to ACA Companion Insurance Offers AQ or to the Companion Application</a:t>
            </a:r>
          </a:p>
          <a:p>
            <a:r>
              <a:rPr lang="en-US" sz="2200" dirty="0">
                <a:latin typeface="+mn-lt"/>
              </a:rPr>
              <a:t>Create processes internally for terminating an employee</a:t>
            </a:r>
          </a:p>
          <a:p>
            <a:r>
              <a:rPr lang="en-US" sz="2200" dirty="0">
                <a:latin typeface="+mn-lt"/>
              </a:rPr>
              <a:t>Make sure to end offers and deductions/contributions for healthcare</a:t>
            </a:r>
          </a:p>
        </p:txBody>
      </p:sp>
    </p:spTree>
    <p:extLst>
      <p:ext uri="{BB962C8B-B14F-4D97-AF65-F5344CB8AC3E}">
        <p14:creationId xmlns:p14="http://schemas.microsoft.com/office/powerpoint/2010/main" val="1632790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68C885-33DB-4F02-9E5D-823151C57EDD}"/>
              </a:ext>
            </a:extLst>
          </p:cNvPr>
          <p:cNvSpPr txBox="1"/>
          <p:nvPr/>
        </p:nvSpPr>
        <p:spPr>
          <a:xfrm>
            <a:off x="2444567" y="3044279"/>
            <a:ext cx="73028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white"/>
                </a:solidFill>
                <a:latin typeface="Avenir Next LT Pro"/>
              </a:rPr>
              <a:t>ACA Companion Setup</a:t>
            </a:r>
            <a:endParaRPr kumimoji="0" lang="en-US" sz="4400" b="0" i="0" u="none" strike="noStrike" kern="1200" cap="none" spc="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93049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68C885-33DB-4F02-9E5D-823151C57EDD}"/>
              </a:ext>
            </a:extLst>
          </p:cNvPr>
          <p:cNvSpPr txBox="1"/>
          <p:nvPr/>
        </p:nvSpPr>
        <p:spPr>
          <a:xfrm>
            <a:off x="2302335" y="3044279"/>
            <a:ext cx="758732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venir Next LT Pro"/>
                <a:ea typeface="+mn-ea"/>
                <a:cs typeface="+mn-cs"/>
              </a:rPr>
              <a:t>Additional Resources</a:t>
            </a:r>
          </a:p>
        </p:txBody>
      </p:sp>
    </p:spTree>
    <p:extLst>
      <p:ext uri="{BB962C8B-B14F-4D97-AF65-F5344CB8AC3E}">
        <p14:creationId xmlns:p14="http://schemas.microsoft.com/office/powerpoint/2010/main" val="235741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E4619B-E70D-7694-7406-2B510476B2E0}"/>
              </a:ext>
            </a:extLst>
          </p:cNvPr>
          <p:cNvSpPr>
            <a:spLocks noGrp="1"/>
          </p:cNvSpPr>
          <p:nvPr>
            <p:ph type="title"/>
          </p:nvPr>
        </p:nvSpPr>
        <p:spPr>
          <a:xfrm>
            <a:off x="838200" y="365125"/>
            <a:ext cx="10515600" cy="1325563"/>
          </a:xfrm>
        </p:spPr>
        <p:txBody>
          <a:bodyPr/>
          <a:lstStyle/>
          <a:p>
            <a:r>
              <a:rPr lang="en-US" dirty="0"/>
              <a:t>Additional Resources</a:t>
            </a:r>
          </a:p>
        </p:txBody>
      </p:sp>
      <p:sp>
        <p:nvSpPr>
          <p:cNvPr id="6" name="Content Placeholder 2">
            <a:extLst>
              <a:ext uri="{FF2B5EF4-FFF2-40B4-BE49-F238E27FC236}">
                <a16:creationId xmlns:a16="http://schemas.microsoft.com/office/drawing/2014/main" id="{E8E3D8F8-DFCA-B578-9A25-2D24481E1104}"/>
              </a:ext>
            </a:extLst>
          </p:cNvPr>
          <p:cNvSpPr txBox="1">
            <a:spLocks/>
          </p:cNvSpPr>
          <p:nvPr/>
        </p:nvSpPr>
        <p:spPr>
          <a:xfrm>
            <a:off x="1987826" y="1825625"/>
            <a:ext cx="936597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unito Sans Black" panose="00000A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mn-lt"/>
              </a:rPr>
              <a:t>Avionté Support Center</a:t>
            </a:r>
          </a:p>
          <a:p>
            <a:pPr lvl="1"/>
            <a:r>
              <a:rPr lang="en-US" sz="2000" dirty="0"/>
              <a:t>support.avionte.com </a:t>
            </a:r>
          </a:p>
          <a:p>
            <a:pPr lvl="1"/>
            <a:r>
              <a:rPr lang="en-US" sz="2000" dirty="0"/>
              <a:t>Access through AVI (Avionté Virtual Instructor) in BOLD</a:t>
            </a:r>
          </a:p>
          <a:p>
            <a:pPr lvl="1"/>
            <a:r>
              <a:rPr lang="en-US" sz="2000" dirty="0"/>
              <a:t>Knowledge Base – fully updated articles on </a:t>
            </a:r>
            <a:r>
              <a:rPr lang="en-US" sz="2000" dirty="0">
                <a:hlinkClick r:id="rId2"/>
              </a:rPr>
              <a:t>ACA Companion</a:t>
            </a:r>
            <a:r>
              <a:rPr lang="en-US" sz="2000" dirty="0"/>
              <a:t>  </a:t>
            </a:r>
          </a:p>
          <a:p>
            <a:pPr lvl="1"/>
            <a:r>
              <a:rPr lang="en-US" sz="2000" dirty="0"/>
              <a:t>Ticket input</a:t>
            </a:r>
          </a:p>
          <a:p>
            <a:r>
              <a:rPr lang="en-US" sz="2400" dirty="0">
                <a:latin typeface="+mn-lt"/>
              </a:rPr>
              <a:t>Bold Bulletin</a:t>
            </a:r>
          </a:p>
          <a:p>
            <a:pPr lvl="1"/>
            <a:r>
              <a:rPr lang="en-US" sz="2000" dirty="0"/>
              <a:t>Compliance webinars</a:t>
            </a:r>
          </a:p>
          <a:p>
            <a:pPr lvl="1"/>
            <a:r>
              <a:rPr lang="en-US" sz="2000" dirty="0"/>
              <a:t>Webinar Library</a:t>
            </a:r>
          </a:p>
        </p:txBody>
      </p:sp>
    </p:spTree>
    <p:extLst>
      <p:ext uri="{BB962C8B-B14F-4D97-AF65-F5344CB8AC3E}">
        <p14:creationId xmlns:p14="http://schemas.microsoft.com/office/powerpoint/2010/main" val="976565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CE5E-72E3-4A35-A85C-DE6AE2A017E1}"/>
              </a:ext>
            </a:extLst>
          </p:cNvPr>
          <p:cNvSpPr>
            <a:spLocks noGrp="1"/>
          </p:cNvSpPr>
          <p:nvPr>
            <p:ph type="title"/>
          </p:nvPr>
        </p:nvSpPr>
        <p:spPr/>
        <p:txBody>
          <a:bodyPr/>
          <a:lstStyle/>
          <a:p>
            <a:r>
              <a:rPr lang="en-US" dirty="0"/>
              <a:t>Review</a:t>
            </a:r>
          </a:p>
        </p:txBody>
      </p:sp>
      <p:sp>
        <p:nvSpPr>
          <p:cNvPr id="4" name="Oval 3">
            <a:extLst>
              <a:ext uri="{FF2B5EF4-FFF2-40B4-BE49-F238E27FC236}">
                <a16:creationId xmlns:a16="http://schemas.microsoft.com/office/drawing/2014/main" id="{6E8A074F-B181-4557-958E-24F0AC45A7D2}"/>
              </a:ext>
            </a:extLst>
          </p:cNvPr>
          <p:cNvSpPr/>
          <p:nvPr/>
        </p:nvSpPr>
        <p:spPr>
          <a:xfrm>
            <a:off x="838200" y="2766218"/>
            <a:ext cx="481816" cy="4818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unito Sans Black" panose="00000A00000000000000" pitchFamily="2" charset="0"/>
                <a:ea typeface="+mn-ea"/>
                <a:cs typeface="+mn-cs"/>
              </a:rPr>
              <a:t>1</a:t>
            </a:r>
          </a:p>
        </p:txBody>
      </p:sp>
      <p:sp>
        <p:nvSpPr>
          <p:cNvPr id="5" name="Oval 4">
            <a:extLst>
              <a:ext uri="{FF2B5EF4-FFF2-40B4-BE49-F238E27FC236}">
                <a16:creationId xmlns:a16="http://schemas.microsoft.com/office/drawing/2014/main" id="{D4700DAB-2F38-49BB-8E03-60786FB5ADE0}"/>
              </a:ext>
            </a:extLst>
          </p:cNvPr>
          <p:cNvSpPr/>
          <p:nvPr/>
        </p:nvSpPr>
        <p:spPr>
          <a:xfrm>
            <a:off x="838200" y="3609966"/>
            <a:ext cx="481816" cy="4818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unito Sans Black" panose="00000A00000000000000" pitchFamily="2" charset="0"/>
                <a:ea typeface="+mn-ea"/>
                <a:cs typeface="+mn-cs"/>
              </a:rPr>
              <a:t>2</a:t>
            </a:r>
          </a:p>
        </p:txBody>
      </p:sp>
      <p:sp>
        <p:nvSpPr>
          <p:cNvPr id="6" name="Oval 5">
            <a:extLst>
              <a:ext uri="{FF2B5EF4-FFF2-40B4-BE49-F238E27FC236}">
                <a16:creationId xmlns:a16="http://schemas.microsoft.com/office/drawing/2014/main" id="{04E6348D-5AA4-4D62-85E9-3038B42C0892}"/>
              </a:ext>
            </a:extLst>
          </p:cNvPr>
          <p:cNvSpPr/>
          <p:nvPr/>
        </p:nvSpPr>
        <p:spPr>
          <a:xfrm>
            <a:off x="4718429" y="2766218"/>
            <a:ext cx="481816" cy="4818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unito Sans Black" panose="00000A00000000000000" pitchFamily="2" charset="0"/>
                <a:ea typeface="+mn-ea"/>
                <a:cs typeface="+mn-cs"/>
              </a:rPr>
              <a:t>4</a:t>
            </a:r>
          </a:p>
        </p:txBody>
      </p:sp>
      <p:sp>
        <p:nvSpPr>
          <p:cNvPr id="7" name="Oval 6">
            <a:extLst>
              <a:ext uri="{FF2B5EF4-FFF2-40B4-BE49-F238E27FC236}">
                <a16:creationId xmlns:a16="http://schemas.microsoft.com/office/drawing/2014/main" id="{E080E562-D5FC-4FA4-9075-2C45091C1DD5}"/>
              </a:ext>
            </a:extLst>
          </p:cNvPr>
          <p:cNvSpPr/>
          <p:nvPr/>
        </p:nvSpPr>
        <p:spPr>
          <a:xfrm>
            <a:off x="4718429" y="3609966"/>
            <a:ext cx="481816" cy="4818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unito Sans Black" panose="00000A00000000000000" pitchFamily="2" charset="0"/>
                <a:ea typeface="+mn-ea"/>
                <a:cs typeface="+mn-cs"/>
              </a:rPr>
              <a:t>5</a:t>
            </a:r>
          </a:p>
        </p:txBody>
      </p:sp>
      <p:sp>
        <p:nvSpPr>
          <p:cNvPr id="8" name="Rectangle 7">
            <a:extLst>
              <a:ext uri="{FF2B5EF4-FFF2-40B4-BE49-F238E27FC236}">
                <a16:creationId xmlns:a16="http://schemas.microsoft.com/office/drawing/2014/main" id="{742ECC4A-0E99-4F7A-9318-7F9E943598BF}"/>
              </a:ext>
            </a:extLst>
          </p:cNvPr>
          <p:cNvSpPr/>
          <p:nvPr/>
        </p:nvSpPr>
        <p:spPr>
          <a:xfrm>
            <a:off x="1530408" y="2766218"/>
            <a:ext cx="2977626"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D67"/>
                </a:solidFill>
                <a:effectLst/>
                <a:uLnTx/>
                <a:uFillTx/>
                <a:latin typeface="Nunito Sans"/>
                <a:ea typeface="+mn-ea"/>
                <a:cs typeface="+mn-cs"/>
              </a:rPr>
              <a:t>ACA Companion setup</a:t>
            </a:r>
          </a:p>
        </p:txBody>
      </p:sp>
      <p:sp>
        <p:nvSpPr>
          <p:cNvPr id="9" name="Rectangle 8">
            <a:extLst>
              <a:ext uri="{FF2B5EF4-FFF2-40B4-BE49-F238E27FC236}">
                <a16:creationId xmlns:a16="http://schemas.microsoft.com/office/drawing/2014/main" id="{B36F2A92-CEF8-415F-8DA8-76046F09B3A2}"/>
              </a:ext>
            </a:extLst>
          </p:cNvPr>
          <p:cNvSpPr/>
          <p:nvPr/>
        </p:nvSpPr>
        <p:spPr>
          <a:xfrm>
            <a:off x="1530408" y="3609966"/>
            <a:ext cx="2977626"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D67"/>
                </a:solidFill>
                <a:effectLst/>
                <a:uLnTx/>
                <a:uFillTx/>
                <a:latin typeface="Nunito Sans"/>
                <a:ea typeface="+mn-ea"/>
                <a:cs typeface="+mn-cs"/>
              </a:rPr>
              <a:t>Core Application setup</a:t>
            </a:r>
          </a:p>
        </p:txBody>
      </p:sp>
      <p:sp>
        <p:nvSpPr>
          <p:cNvPr id="10" name="Rectangle 9">
            <a:extLst>
              <a:ext uri="{FF2B5EF4-FFF2-40B4-BE49-F238E27FC236}">
                <a16:creationId xmlns:a16="http://schemas.microsoft.com/office/drawing/2014/main" id="{A66D8C14-4F69-4F11-B8C7-100714B954F4}"/>
              </a:ext>
            </a:extLst>
          </p:cNvPr>
          <p:cNvSpPr/>
          <p:nvPr/>
        </p:nvSpPr>
        <p:spPr>
          <a:xfrm>
            <a:off x="5410640" y="2766218"/>
            <a:ext cx="2977626"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04D67"/>
                </a:solidFill>
                <a:latin typeface="Nunito Sans"/>
              </a:rPr>
              <a:t>Track eligible employees</a:t>
            </a:r>
            <a:endParaRPr kumimoji="0" lang="en-US"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11" name="Rectangle 10">
            <a:extLst>
              <a:ext uri="{FF2B5EF4-FFF2-40B4-BE49-F238E27FC236}">
                <a16:creationId xmlns:a16="http://schemas.microsoft.com/office/drawing/2014/main" id="{A69C6B49-C303-43E5-A87D-B721CD521C09}"/>
              </a:ext>
            </a:extLst>
          </p:cNvPr>
          <p:cNvSpPr/>
          <p:nvPr/>
        </p:nvSpPr>
        <p:spPr>
          <a:xfrm>
            <a:off x="5410640" y="3609966"/>
            <a:ext cx="2977626"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dirty="0">
                <a:solidFill>
                  <a:srgbClr val="404D67"/>
                </a:solidFill>
                <a:latin typeface="Nunito Sans"/>
              </a:rPr>
              <a:t>Additional Resources</a:t>
            </a:r>
            <a:endParaRPr kumimoji="0" lang="en-US"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13" name="Oval 12">
            <a:extLst>
              <a:ext uri="{FF2B5EF4-FFF2-40B4-BE49-F238E27FC236}">
                <a16:creationId xmlns:a16="http://schemas.microsoft.com/office/drawing/2014/main" id="{9A4D4692-7F9E-4CB2-98FE-6F42EBE9C2C4}"/>
              </a:ext>
            </a:extLst>
          </p:cNvPr>
          <p:cNvSpPr/>
          <p:nvPr/>
        </p:nvSpPr>
        <p:spPr>
          <a:xfrm>
            <a:off x="838200" y="4453714"/>
            <a:ext cx="481816" cy="4818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unito Sans Black" panose="00000A00000000000000" pitchFamily="2" charset="0"/>
                <a:ea typeface="+mn-ea"/>
                <a:cs typeface="+mn-cs"/>
              </a:rPr>
              <a:t>3</a:t>
            </a:r>
          </a:p>
        </p:txBody>
      </p:sp>
      <p:sp>
        <p:nvSpPr>
          <p:cNvPr id="14" name="Rectangle 13">
            <a:extLst>
              <a:ext uri="{FF2B5EF4-FFF2-40B4-BE49-F238E27FC236}">
                <a16:creationId xmlns:a16="http://schemas.microsoft.com/office/drawing/2014/main" id="{6EB70115-B989-4F05-901A-96134E4E00C9}"/>
              </a:ext>
            </a:extLst>
          </p:cNvPr>
          <p:cNvSpPr/>
          <p:nvPr/>
        </p:nvSpPr>
        <p:spPr>
          <a:xfrm>
            <a:off x="1530411" y="4453714"/>
            <a:ext cx="2977626"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04D67"/>
                </a:solidFill>
                <a:latin typeface="Nunito Sans"/>
              </a:rPr>
              <a:t>ACA tracking process</a:t>
            </a:r>
            <a:endParaRPr kumimoji="0" lang="en-US"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15" name="Oval 14">
            <a:extLst>
              <a:ext uri="{FF2B5EF4-FFF2-40B4-BE49-F238E27FC236}">
                <a16:creationId xmlns:a16="http://schemas.microsoft.com/office/drawing/2014/main" id="{AFF09F3B-8467-4119-B4A5-736523D396D6}"/>
              </a:ext>
            </a:extLst>
          </p:cNvPr>
          <p:cNvSpPr/>
          <p:nvPr/>
        </p:nvSpPr>
        <p:spPr>
          <a:xfrm>
            <a:off x="4718429" y="4453714"/>
            <a:ext cx="481816" cy="4818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Nunito Sans Black" panose="00000A00000000000000" pitchFamily="2" charset="0"/>
              </a:rPr>
              <a:t>6</a:t>
            </a:r>
            <a:endParaRPr kumimoji="0" lang="en-US" sz="1800" b="0" i="0" u="none" strike="noStrike" kern="1200" cap="none" spc="0" normalizeH="0" baseline="0" noProof="0" dirty="0">
              <a:ln>
                <a:noFill/>
              </a:ln>
              <a:solidFill>
                <a:prstClr val="white"/>
              </a:solidFill>
              <a:effectLst/>
              <a:uLnTx/>
              <a:uFillTx/>
              <a:latin typeface="Nunito Sans Black" panose="00000A00000000000000" pitchFamily="2" charset="0"/>
              <a:ea typeface="+mn-ea"/>
              <a:cs typeface="+mn-cs"/>
            </a:endParaRPr>
          </a:p>
        </p:txBody>
      </p:sp>
      <p:sp>
        <p:nvSpPr>
          <p:cNvPr id="16" name="Rectangle 15">
            <a:extLst>
              <a:ext uri="{FF2B5EF4-FFF2-40B4-BE49-F238E27FC236}">
                <a16:creationId xmlns:a16="http://schemas.microsoft.com/office/drawing/2014/main" id="{950C5477-EF93-4D1F-9457-7A5F062FE38A}"/>
              </a:ext>
            </a:extLst>
          </p:cNvPr>
          <p:cNvSpPr/>
          <p:nvPr/>
        </p:nvSpPr>
        <p:spPr>
          <a:xfrm>
            <a:off x="5410637" y="4453714"/>
            <a:ext cx="2977626"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D67"/>
                </a:solidFill>
                <a:effectLst/>
                <a:uLnTx/>
                <a:uFillTx/>
                <a:latin typeface="Nunito Sans"/>
                <a:ea typeface="+mn-ea"/>
                <a:cs typeface="+mn-cs"/>
              </a:rPr>
              <a:t>Q &amp; A</a:t>
            </a:r>
          </a:p>
        </p:txBody>
      </p:sp>
    </p:spTree>
    <p:extLst>
      <p:ext uri="{BB962C8B-B14F-4D97-AF65-F5344CB8AC3E}">
        <p14:creationId xmlns:p14="http://schemas.microsoft.com/office/powerpoint/2010/main" val="385157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68C885-33DB-4F02-9E5D-823151C57EDD}"/>
              </a:ext>
            </a:extLst>
          </p:cNvPr>
          <p:cNvSpPr txBox="1"/>
          <p:nvPr/>
        </p:nvSpPr>
        <p:spPr>
          <a:xfrm>
            <a:off x="2302335" y="3044279"/>
            <a:ext cx="758732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venir Next LT Pro"/>
                <a:ea typeface="+mn-ea"/>
                <a:cs typeface="+mn-cs"/>
              </a:rPr>
              <a:t>Thank you!</a:t>
            </a:r>
          </a:p>
        </p:txBody>
      </p:sp>
    </p:spTree>
    <p:extLst>
      <p:ext uri="{BB962C8B-B14F-4D97-AF65-F5344CB8AC3E}">
        <p14:creationId xmlns:p14="http://schemas.microsoft.com/office/powerpoint/2010/main" val="329750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8C29-23A1-3037-A6F4-A9117902FD94}"/>
              </a:ext>
            </a:extLst>
          </p:cNvPr>
          <p:cNvSpPr>
            <a:spLocks noGrp="1"/>
          </p:cNvSpPr>
          <p:nvPr>
            <p:ph type="title"/>
          </p:nvPr>
        </p:nvSpPr>
        <p:spPr/>
        <p:txBody>
          <a:bodyPr/>
          <a:lstStyle/>
          <a:p>
            <a:r>
              <a:rPr lang="en-US" dirty="0"/>
              <a:t>Companion Application Overview</a:t>
            </a:r>
          </a:p>
        </p:txBody>
      </p:sp>
      <p:graphicFrame>
        <p:nvGraphicFramePr>
          <p:cNvPr id="4" name="Content Placeholder 3">
            <a:extLst>
              <a:ext uri="{FF2B5EF4-FFF2-40B4-BE49-F238E27FC236}">
                <a16:creationId xmlns:a16="http://schemas.microsoft.com/office/drawing/2014/main" id="{5B0C9066-67A7-6DD7-BD2D-60010BC6D726}"/>
              </a:ext>
            </a:extLst>
          </p:cNvPr>
          <p:cNvGraphicFramePr>
            <a:graphicFrameLocks noGrp="1"/>
          </p:cNvGraphicFramePr>
          <p:nvPr>
            <p:ph idx="1"/>
            <p:extLst>
              <p:ext uri="{D42A27DB-BD31-4B8C-83A1-F6EECF244321}">
                <p14:modId xmlns:p14="http://schemas.microsoft.com/office/powerpoint/2010/main" val="2446594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5459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722F-D5A6-1313-BF7C-068101DC32B7}"/>
              </a:ext>
            </a:extLst>
          </p:cNvPr>
          <p:cNvSpPr>
            <a:spLocks noGrp="1"/>
          </p:cNvSpPr>
          <p:nvPr>
            <p:ph type="title"/>
          </p:nvPr>
        </p:nvSpPr>
        <p:spPr/>
        <p:txBody>
          <a:bodyPr/>
          <a:lstStyle/>
          <a:p>
            <a:r>
              <a:rPr lang="en-US" dirty="0"/>
              <a:t>ACA Employer - General</a:t>
            </a:r>
          </a:p>
        </p:txBody>
      </p:sp>
      <p:sp>
        <p:nvSpPr>
          <p:cNvPr id="4" name="Content Placeholder 3">
            <a:extLst>
              <a:ext uri="{FF2B5EF4-FFF2-40B4-BE49-F238E27FC236}">
                <a16:creationId xmlns:a16="http://schemas.microsoft.com/office/drawing/2014/main" id="{3CECFF8E-5F58-D30C-8B03-2EA8119FB8F2}"/>
              </a:ext>
            </a:extLst>
          </p:cNvPr>
          <p:cNvSpPr>
            <a:spLocks noGrp="1"/>
          </p:cNvSpPr>
          <p:nvPr>
            <p:ph sz="half" idx="2"/>
          </p:nvPr>
        </p:nvSpPr>
        <p:spPr>
          <a:xfrm>
            <a:off x="6172200" y="2058827"/>
            <a:ext cx="5181600" cy="4118136"/>
          </a:xfrm>
        </p:spPr>
        <p:txBody>
          <a:bodyPr>
            <a:normAutofit/>
          </a:bodyPr>
          <a:lstStyle/>
          <a:p>
            <a:r>
              <a:rPr lang="en-US" sz="2200" dirty="0">
                <a:latin typeface="+mn-lt"/>
                <a:cs typeface="Calibri" panose="020F0502020204030204" pitchFamily="34" charset="0"/>
              </a:rPr>
              <a:t>Defines ACA Employer including address, Federal Identification Number (FEIN)</a:t>
            </a:r>
          </a:p>
          <a:p>
            <a:r>
              <a:rPr lang="en-US" sz="2200" dirty="0">
                <a:latin typeface="+mn-lt"/>
                <a:cs typeface="Calibri" panose="020F0502020204030204" pitchFamily="34" charset="0"/>
              </a:rPr>
              <a:t>This information will be pulling in from the  Core Application under Admin Tools &gt; Employer &gt; Detail</a:t>
            </a:r>
          </a:p>
          <a:p>
            <a:r>
              <a:rPr lang="en-US" sz="2200" dirty="0">
                <a:latin typeface="+mn-lt"/>
                <a:cs typeface="Calibri" panose="020F0502020204030204" pitchFamily="34" charset="0"/>
              </a:rPr>
              <a:t>Collects the information needed for the 1094-C</a:t>
            </a:r>
          </a:p>
        </p:txBody>
      </p:sp>
      <p:pic>
        <p:nvPicPr>
          <p:cNvPr id="5" name="Content Placeholder 5">
            <a:extLst>
              <a:ext uri="{FF2B5EF4-FFF2-40B4-BE49-F238E27FC236}">
                <a16:creationId xmlns:a16="http://schemas.microsoft.com/office/drawing/2014/main" id="{825C8066-BD6C-9CA8-E719-48CDF804AB4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058827"/>
            <a:ext cx="5181600" cy="3884933"/>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1343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7B626-13F8-81CA-4B4E-89696A174FFB}"/>
              </a:ext>
            </a:extLst>
          </p:cNvPr>
          <p:cNvSpPr>
            <a:spLocks noGrp="1"/>
          </p:cNvSpPr>
          <p:nvPr>
            <p:ph type="title"/>
          </p:nvPr>
        </p:nvSpPr>
        <p:spPr/>
        <p:txBody>
          <a:bodyPr/>
          <a:lstStyle/>
          <a:p>
            <a:r>
              <a:rPr lang="en-US" dirty="0"/>
              <a:t>ACA Employer - Eligibility</a:t>
            </a:r>
          </a:p>
        </p:txBody>
      </p:sp>
      <p:sp>
        <p:nvSpPr>
          <p:cNvPr id="6" name="Content Placeholder 5">
            <a:extLst>
              <a:ext uri="{FF2B5EF4-FFF2-40B4-BE49-F238E27FC236}">
                <a16:creationId xmlns:a16="http://schemas.microsoft.com/office/drawing/2014/main" id="{441909EE-5B21-21D0-617C-182B17117131}"/>
              </a:ext>
            </a:extLst>
          </p:cNvPr>
          <p:cNvSpPr>
            <a:spLocks noGrp="1"/>
          </p:cNvSpPr>
          <p:nvPr>
            <p:ph sz="half" idx="1"/>
          </p:nvPr>
        </p:nvSpPr>
        <p:spPr>
          <a:xfrm>
            <a:off x="838200" y="2077859"/>
            <a:ext cx="5181600" cy="4099103"/>
          </a:xfrm>
        </p:spPr>
        <p:txBody>
          <a:bodyPr>
            <a:normAutofit/>
          </a:bodyPr>
          <a:lstStyle/>
          <a:p>
            <a:r>
              <a:rPr lang="en-US" sz="2200" dirty="0">
                <a:latin typeface="+mn-lt"/>
                <a:cs typeface="Calibri" panose="020F0502020204030204" pitchFamily="34" charset="0"/>
              </a:rPr>
              <a:t>Defines employers' measurement periods which control when and for how long an employee gets measured for Full Time eligibility status</a:t>
            </a:r>
          </a:p>
        </p:txBody>
      </p:sp>
      <p:pic>
        <p:nvPicPr>
          <p:cNvPr id="7" name="Content Placeholder 4">
            <a:extLst>
              <a:ext uri="{FF2B5EF4-FFF2-40B4-BE49-F238E27FC236}">
                <a16:creationId xmlns:a16="http://schemas.microsoft.com/office/drawing/2014/main" id="{D2ACE631-D57C-3E09-734B-5770B0CBFD7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77860"/>
            <a:ext cx="5181600" cy="3846868"/>
          </a:xfr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86158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AEB2-7ACD-C94C-50C8-C9BADA80E6CE}"/>
              </a:ext>
            </a:extLst>
          </p:cNvPr>
          <p:cNvSpPr>
            <a:spLocks noGrp="1"/>
          </p:cNvSpPr>
          <p:nvPr>
            <p:ph type="title"/>
          </p:nvPr>
        </p:nvSpPr>
        <p:spPr/>
        <p:txBody>
          <a:bodyPr/>
          <a:lstStyle/>
          <a:p>
            <a:r>
              <a:rPr lang="en-US" dirty="0"/>
              <a:t>Insurance Plan Setup</a:t>
            </a:r>
          </a:p>
        </p:txBody>
      </p:sp>
      <p:sp>
        <p:nvSpPr>
          <p:cNvPr id="4" name="Content Placeholder 3">
            <a:extLst>
              <a:ext uri="{FF2B5EF4-FFF2-40B4-BE49-F238E27FC236}">
                <a16:creationId xmlns:a16="http://schemas.microsoft.com/office/drawing/2014/main" id="{57262BF6-2A50-22C7-F9DD-5A4AE8E44321}"/>
              </a:ext>
            </a:extLst>
          </p:cNvPr>
          <p:cNvSpPr>
            <a:spLocks noGrp="1"/>
          </p:cNvSpPr>
          <p:nvPr>
            <p:ph sz="half" idx="2"/>
          </p:nvPr>
        </p:nvSpPr>
        <p:spPr>
          <a:xfrm>
            <a:off x="6172200" y="2058193"/>
            <a:ext cx="5181600" cy="4118769"/>
          </a:xfrm>
        </p:spPr>
        <p:txBody>
          <a:bodyPr>
            <a:normAutofit lnSpcReduction="10000"/>
          </a:bodyPr>
          <a:lstStyle/>
          <a:p>
            <a:r>
              <a:rPr lang="en-US" sz="2200" dirty="0">
                <a:latin typeface="+mn-lt"/>
                <a:cs typeface="Calibri" panose="020F0502020204030204" pitchFamily="34" charset="0"/>
              </a:rPr>
              <a:t>Plan and Provider Name</a:t>
            </a:r>
          </a:p>
          <a:p>
            <a:r>
              <a:rPr lang="en-US" sz="2200" dirty="0">
                <a:latin typeface="+mn-lt"/>
                <a:cs typeface="Calibri" panose="020F0502020204030204" pitchFamily="34" charset="0"/>
              </a:rPr>
              <a:t>EE Monthly Contribution (Line 15 value)</a:t>
            </a:r>
          </a:p>
          <a:p>
            <a:pPr lvl="1"/>
            <a:r>
              <a:rPr lang="en-US" sz="1800" dirty="0">
                <a:cs typeface="Calibri" panose="020F0502020204030204" pitchFamily="34" charset="0"/>
              </a:rPr>
              <a:t>What would an employee pay as a monthly premium to cover just themselves? </a:t>
            </a:r>
          </a:p>
          <a:p>
            <a:r>
              <a:rPr lang="en-US" sz="2200" dirty="0">
                <a:latin typeface="+mn-lt"/>
                <a:cs typeface="Calibri" panose="020F0502020204030204" pitchFamily="34" charset="0"/>
              </a:rPr>
              <a:t>Plan Start Month</a:t>
            </a:r>
          </a:p>
          <a:p>
            <a:r>
              <a:rPr lang="en-US" sz="2200" dirty="0">
                <a:latin typeface="+mn-lt"/>
                <a:cs typeface="Calibri" panose="020F0502020204030204" pitchFamily="34" charset="0"/>
              </a:rPr>
              <a:t>Open Enrollment Dates</a:t>
            </a:r>
          </a:p>
          <a:p>
            <a:r>
              <a:rPr lang="en-US" sz="2200" dirty="0">
                <a:latin typeface="+mn-lt"/>
                <a:cs typeface="Calibri" panose="020F0502020204030204" pitchFamily="34" charset="0"/>
              </a:rPr>
              <a:t>Self-insured? </a:t>
            </a:r>
          </a:p>
          <a:p>
            <a:r>
              <a:rPr lang="en-US" sz="2200" dirty="0">
                <a:latin typeface="+mn-lt"/>
                <a:cs typeface="Calibri" panose="020F0502020204030204" pitchFamily="34" charset="0"/>
              </a:rPr>
              <a:t>Safe Harbor Code (Line 16, Code Series 2)</a:t>
            </a:r>
          </a:p>
          <a:p>
            <a:r>
              <a:rPr lang="en-US" sz="2200" dirty="0">
                <a:latin typeface="+mn-lt"/>
                <a:cs typeface="Calibri" panose="020F0502020204030204" pitchFamily="34" charset="0"/>
              </a:rPr>
              <a:t>Offer of coverage Code (Line 14)</a:t>
            </a:r>
          </a:p>
        </p:txBody>
      </p:sp>
      <p:pic>
        <p:nvPicPr>
          <p:cNvPr id="5" name="Content Placeholder 4">
            <a:extLst>
              <a:ext uri="{FF2B5EF4-FFF2-40B4-BE49-F238E27FC236}">
                <a16:creationId xmlns:a16="http://schemas.microsoft.com/office/drawing/2014/main" id="{31476FC1-B56D-FF6C-963E-BFD03714227D}"/>
              </a:ext>
            </a:extLst>
          </p:cNvPr>
          <p:cNvPicPr>
            <a:picLocks noGrp="1" noChangeAspect="1"/>
          </p:cNvPicPr>
          <p:nvPr>
            <p:ph sz="half" idx="1"/>
          </p:nvPr>
        </p:nvPicPr>
        <p:blipFill>
          <a:blip r:embed="rId3"/>
          <a:stretch>
            <a:fillRect/>
          </a:stretch>
        </p:blipFill>
        <p:spPr>
          <a:xfrm>
            <a:off x="838200" y="2058194"/>
            <a:ext cx="5181600" cy="38862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70892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vionté Slide Template">
      <a:dk1>
        <a:srgbClr val="404D67"/>
      </a:dk1>
      <a:lt1>
        <a:sysClr val="window" lastClr="FFFFFF"/>
      </a:lt1>
      <a:dk2>
        <a:srgbClr val="0073F0"/>
      </a:dk2>
      <a:lt2>
        <a:srgbClr val="FFFFFF"/>
      </a:lt2>
      <a:accent1>
        <a:srgbClr val="CF0072"/>
      </a:accent1>
      <a:accent2>
        <a:srgbClr val="0073F0"/>
      </a:accent2>
      <a:accent3>
        <a:srgbClr val="404D67"/>
      </a:accent3>
      <a:accent4>
        <a:srgbClr val="FFFFFF"/>
      </a:accent4>
      <a:accent5>
        <a:srgbClr val="EFEFEF"/>
      </a:accent5>
      <a:accent6>
        <a:srgbClr val="282828"/>
      </a:accent6>
      <a:hlink>
        <a:srgbClr val="CF0072"/>
      </a:hlink>
      <a:folHlink>
        <a:srgbClr val="CF0072"/>
      </a:folHlink>
    </a:clrScheme>
    <a:fontScheme name="Avionté Slide Template">
      <a:majorFont>
        <a:latin typeface="Avenir Next LT Pro"/>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ionté Slide Deck Template v2" id="{B1F53FFF-DC49-47FF-AFDC-07BEDFE00FB9}" vid="{F984B54D-554D-4C22-9178-4988916132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80d904e-cd9c-4e1a-bcee-3ea0f8d1708b">
      <UserInfo>
        <DisplayName>SharingLinks.e56fa615-7262-44e1-8d9f-d38e8d255866.OrganizationView.6b787f1a-2e43-4abc-9285-ecceccc34c36</DisplayName>
        <AccountId>21</AccountId>
        <AccountType/>
      </UserInfo>
      <UserInfo>
        <DisplayName>Mary Fetterman</DisplayName>
        <AccountId>176</AccountId>
        <AccountType/>
      </UserInfo>
      <UserInfo>
        <DisplayName>Kristine Olson</DisplayName>
        <AccountId>23</AccountId>
        <AccountType/>
      </UserInfo>
    </SharedWithUsers>
    <TaxCatchAll xmlns="d80d904e-cd9c-4e1a-bcee-3ea0f8d1708b" xsi:nil="true"/>
    <lcf76f155ced4ddcb4097134ff3c332f xmlns="e04cac7c-eade-4006-8fe8-21a88b13972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4DDD3C5C977F4E82665D4ED4FA1FD4" ma:contentTypeVersion="17" ma:contentTypeDescription="Create a new document." ma:contentTypeScope="" ma:versionID="c42d4d8ae84307be7e56ded7357f67d5">
  <xsd:schema xmlns:xsd="http://www.w3.org/2001/XMLSchema" xmlns:xs="http://www.w3.org/2001/XMLSchema" xmlns:p="http://schemas.microsoft.com/office/2006/metadata/properties" xmlns:ns2="e04cac7c-eade-4006-8fe8-21a88b139727" xmlns:ns3="d80d904e-cd9c-4e1a-bcee-3ea0f8d1708b" targetNamespace="http://schemas.microsoft.com/office/2006/metadata/properties" ma:root="true" ma:fieldsID="b5fd8efa3359cd324ced4517d0000e1c" ns2:_="" ns3:_="">
    <xsd:import namespace="e04cac7c-eade-4006-8fe8-21a88b139727"/>
    <xsd:import namespace="d80d904e-cd9c-4e1a-bcee-3ea0f8d1708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4cac7c-eade-4006-8fe8-21a88b1397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9b3120-b360-4897-81ca-b76f5983db5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80d904e-cd9c-4e1a-bcee-3ea0f8d1708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7be4c41-ab60-4975-8a4e-c915db502b19}" ma:internalName="TaxCatchAll" ma:showField="CatchAllData" ma:web="d80d904e-cd9c-4e1a-bcee-3ea0f8d170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0C6087-56E3-4C20-8DFC-D1FB8B78D422}">
  <ds:schemaRefs>
    <ds:schemaRef ds:uri="dc279603-1051-46d7-80ae-cd178494ff70"/>
    <ds:schemaRef ds:uri="http://schemas.microsoft.com/office/2006/documentManagement/types"/>
    <ds:schemaRef ds:uri="http://purl.org/dc/elements/1.1/"/>
    <ds:schemaRef ds:uri="http://schemas.microsoft.com/office/2006/metadata/properties"/>
    <ds:schemaRef ds:uri="http://schemas.microsoft.com/office/infopath/2007/PartnerControls"/>
    <ds:schemaRef ds:uri="4e025c42-f13b-401d-9595-124c28f89fff"/>
    <ds:schemaRef ds:uri="http://schemas.openxmlformats.org/package/2006/metadata/core-properties"/>
    <ds:schemaRef ds:uri="http://www.w3.org/XML/1998/namespace"/>
    <ds:schemaRef ds:uri="http://purl.org/dc/dcmitype/"/>
    <ds:schemaRef ds:uri="http://purl.org/dc/terms/"/>
    <ds:schemaRef ds:uri="6cde5080-5232-4110-8a46-3f6d966ac817"/>
    <ds:schemaRef ds:uri="279dc5cf-a7b2-4860-8a3b-ea7ccbbc7142"/>
    <ds:schemaRef ds:uri="d80d904e-cd9c-4e1a-bcee-3ea0f8d1708b"/>
    <ds:schemaRef ds:uri="e04cac7c-eade-4006-8fe8-21a88b139727"/>
  </ds:schemaRefs>
</ds:datastoreItem>
</file>

<file path=customXml/itemProps2.xml><?xml version="1.0" encoding="utf-8"?>
<ds:datastoreItem xmlns:ds="http://schemas.openxmlformats.org/officeDocument/2006/customXml" ds:itemID="{384BA12A-B822-4E6A-94D0-901DDC5E2650}">
  <ds:schemaRefs>
    <ds:schemaRef ds:uri="http://schemas.microsoft.com/sharepoint/v3/contenttype/forms"/>
  </ds:schemaRefs>
</ds:datastoreItem>
</file>

<file path=customXml/itemProps3.xml><?xml version="1.0" encoding="utf-8"?>
<ds:datastoreItem xmlns:ds="http://schemas.openxmlformats.org/officeDocument/2006/customXml" ds:itemID="{F650DFB1-04B6-4339-ADF3-9F0739F11E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4cac7c-eade-4006-8fe8-21a88b139727"/>
    <ds:schemaRef ds:uri="d80d904e-cd9c-4e1a-bcee-3ea0f8d17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Avionté General Deck 2022</Template>
  <TotalTime>430</TotalTime>
  <Words>4345</Words>
  <Application>Microsoft Office PowerPoint</Application>
  <PresentationFormat>Widescreen</PresentationFormat>
  <Paragraphs>550</Paragraphs>
  <Slides>53</Slides>
  <Notes>46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Avenir Next LT Pro</vt:lpstr>
      <vt:lpstr>Calibri</vt:lpstr>
      <vt:lpstr>Helvetica</vt:lpstr>
      <vt:lpstr>Montserrat</vt:lpstr>
      <vt:lpstr>Nunito Sans</vt:lpstr>
      <vt:lpstr>Nunito Sans Black</vt:lpstr>
      <vt:lpstr>Segoe UI</vt:lpstr>
      <vt:lpstr>system-ui</vt:lpstr>
      <vt:lpstr>Office Theme</vt:lpstr>
      <vt:lpstr>PowerPoint Presentation</vt:lpstr>
      <vt:lpstr>PowerPoint Presentation</vt:lpstr>
      <vt:lpstr>Disclaimer</vt:lpstr>
      <vt:lpstr>Agenda</vt:lpstr>
      <vt:lpstr>PowerPoint Presentation</vt:lpstr>
      <vt:lpstr>Companion Application Overview</vt:lpstr>
      <vt:lpstr>ACA Employer - General</vt:lpstr>
      <vt:lpstr>ACA Employer - Eligibility</vt:lpstr>
      <vt:lpstr>Insurance Plan Setup</vt:lpstr>
      <vt:lpstr>Plans to Set Up</vt:lpstr>
      <vt:lpstr>Does a new plan need to be set up?</vt:lpstr>
      <vt:lpstr>Benefit Package Setup</vt:lpstr>
      <vt:lpstr>Plan &amp; Package Setup Help</vt:lpstr>
      <vt:lpstr>Package Examples</vt:lpstr>
      <vt:lpstr>Home</vt:lpstr>
      <vt:lpstr>PowerPoint Presentation</vt:lpstr>
      <vt:lpstr>Core Application Setup Prep</vt:lpstr>
      <vt:lpstr>1. Granting Access – View ACA Eligibility Data</vt:lpstr>
      <vt:lpstr>2. Granting Access – Edit ACA Eligibility Data</vt:lpstr>
      <vt:lpstr>3. Setting Notification for Missing ACA Status</vt:lpstr>
      <vt:lpstr>4. Pay Codes to Include in ACA Tracking</vt:lpstr>
      <vt:lpstr>5. Permission Your ACA Counters</vt:lpstr>
      <vt:lpstr>PowerPoint Presentation</vt:lpstr>
      <vt:lpstr>PowerPoint Presentation</vt:lpstr>
      <vt:lpstr>PowerPoint Presentation</vt:lpstr>
      <vt:lpstr>ACA Eligibility Page</vt:lpstr>
      <vt:lpstr>ACA Eligibility Determination Statuses</vt:lpstr>
      <vt:lpstr>PowerPoint Presentation</vt:lpstr>
      <vt:lpstr>ACA Eligible Counters</vt:lpstr>
      <vt:lpstr>ACA Reports</vt:lpstr>
      <vt:lpstr>General Report Information</vt:lpstr>
      <vt:lpstr>PowerPoint Presentation</vt:lpstr>
      <vt:lpstr>PowerPoint Presentation</vt:lpstr>
      <vt:lpstr>PowerPoint Presentation</vt:lpstr>
      <vt:lpstr>Can’t find your Employee?</vt:lpstr>
      <vt:lpstr>Employee Plan Details</vt:lpstr>
      <vt:lpstr>PowerPoint Presentation</vt:lpstr>
      <vt:lpstr>Employee Plan Details (continued)</vt:lpstr>
      <vt:lpstr>Employee Plan Details (Enrolled)</vt:lpstr>
      <vt:lpstr>Payroll Deductions &amp; Contributions</vt:lpstr>
      <vt:lpstr>Covered Individuals</vt:lpstr>
      <vt:lpstr>Employee Plan Details (Declined)</vt:lpstr>
      <vt:lpstr>Date Tracking Explained!</vt:lpstr>
      <vt:lpstr>ACA Import</vt:lpstr>
      <vt:lpstr>Declination Export</vt:lpstr>
      <vt:lpstr>PowerPoint Presentation</vt:lpstr>
      <vt:lpstr>ACA Companion related AQs</vt:lpstr>
      <vt:lpstr>Sync Error AQs</vt:lpstr>
      <vt:lpstr>Coverage Date Management</vt:lpstr>
      <vt:lpstr>PowerPoint Presentation</vt:lpstr>
      <vt:lpstr>Additional Resources</vt:lpstr>
      <vt:lpstr>Review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Hoen</dc:creator>
  <cp:lastModifiedBy>Peggy Esch</cp:lastModifiedBy>
  <cp:revision>55</cp:revision>
  <dcterms:created xsi:type="dcterms:W3CDTF">2022-10-17T18:56:07Z</dcterms:created>
  <dcterms:modified xsi:type="dcterms:W3CDTF">2022-11-01T19:45:46Z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0x010100AD4DDD3C5C977F4E82665D4ED4FA1FD4</vt:lpwstr>
  </property>
  <property fmtid="{D5CDD505-2E9C-101B-9397-08002B2CF9AE}" pid="3" name="MediaServiceImageTags">
    <vt:lpwstr/>
  </property>
</Properties>
</file>